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256" r:id="rId2"/>
    <p:sldId id="257" r:id="rId3"/>
    <p:sldId id="358" r:id="rId4"/>
    <p:sldId id="430" r:id="rId5"/>
    <p:sldId id="359" r:id="rId6"/>
    <p:sldId id="360" r:id="rId7"/>
    <p:sldId id="361" r:id="rId8"/>
    <p:sldId id="415" r:id="rId9"/>
    <p:sldId id="362" r:id="rId10"/>
    <p:sldId id="416" r:id="rId11"/>
    <p:sldId id="363" r:id="rId12"/>
    <p:sldId id="364" r:id="rId13"/>
    <p:sldId id="365" r:id="rId14"/>
    <p:sldId id="366" r:id="rId15"/>
    <p:sldId id="367" r:id="rId16"/>
    <p:sldId id="417" r:id="rId17"/>
    <p:sldId id="368" r:id="rId18"/>
    <p:sldId id="418" r:id="rId19"/>
    <p:sldId id="369" r:id="rId20"/>
    <p:sldId id="370" r:id="rId21"/>
    <p:sldId id="371" r:id="rId22"/>
    <p:sldId id="419" r:id="rId23"/>
    <p:sldId id="372" r:id="rId24"/>
    <p:sldId id="373" r:id="rId25"/>
    <p:sldId id="374" r:id="rId26"/>
    <p:sldId id="377" r:id="rId27"/>
    <p:sldId id="420" r:id="rId28"/>
    <p:sldId id="378" r:id="rId29"/>
    <p:sldId id="421" r:id="rId30"/>
    <p:sldId id="379" r:id="rId31"/>
    <p:sldId id="422" r:id="rId32"/>
    <p:sldId id="380" r:id="rId33"/>
    <p:sldId id="424" r:id="rId34"/>
    <p:sldId id="381" r:id="rId35"/>
    <p:sldId id="382" r:id="rId36"/>
    <p:sldId id="425" r:id="rId37"/>
    <p:sldId id="423" r:id="rId38"/>
    <p:sldId id="426" r:id="rId39"/>
    <p:sldId id="383" r:id="rId40"/>
    <p:sldId id="384" r:id="rId41"/>
    <p:sldId id="385" r:id="rId42"/>
    <p:sldId id="427" r:id="rId43"/>
    <p:sldId id="386" r:id="rId44"/>
    <p:sldId id="428" r:id="rId45"/>
    <p:sldId id="387" r:id="rId46"/>
    <p:sldId id="429" r:id="rId47"/>
    <p:sldId id="356" r:id="rId48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EA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407" autoAdjust="0"/>
    <p:restoredTop sz="61265" autoAdjust="0"/>
  </p:normalViewPr>
  <p:slideViewPr>
    <p:cSldViewPr>
      <p:cViewPr varScale="1">
        <p:scale>
          <a:sx n="48" d="100"/>
          <a:sy n="48" d="100"/>
        </p:scale>
        <p:origin x="184" y="5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77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90" d="100"/>
          <a:sy n="90" d="100"/>
        </p:scale>
        <p:origin x="2504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" y="2"/>
            <a:ext cx="3170238" cy="479427"/>
          </a:xfrm>
          <a:prstGeom prst="rect">
            <a:avLst/>
          </a:prstGeom>
        </p:spPr>
        <p:txBody>
          <a:bodyPr vert="horz" lIns="82964" tIns="41482" rIns="82964" bIns="41482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6" y="2"/>
            <a:ext cx="3170238" cy="479427"/>
          </a:xfrm>
          <a:prstGeom prst="rect">
            <a:avLst/>
          </a:prstGeom>
        </p:spPr>
        <p:txBody>
          <a:bodyPr vert="horz" lIns="82964" tIns="41482" rIns="82964" bIns="41482" rtlCol="0"/>
          <a:lstStyle>
            <a:lvl1pPr algn="r">
              <a:defRPr sz="1100"/>
            </a:lvl1pPr>
          </a:lstStyle>
          <a:p>
            <a:fld id="{1D288C28-DCBF-4246-B141-80CAC590D219}" type="datetime1">
              <a:rPr lang="en-US" smtClean="0"/>
              <a:t>5/6/19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3" y="9120189"/>
            <a:ext cx="3170238" cy="479427"/>
          </a:xfrm>
          <a:prstGeom prst="rect">
            <a:avLst/>
          </a:prstGeom>
        </p:spPr>
        <p:txBody>
          <a:bodyPr vert="horz" lIns="82964" tIns="41482" rIns="82964" bIns="41482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6" y="9120189"/>
            <a:ext cx="3170238" cy="479427"/>
          </a:xfrm>
          <a:prstGeom prst="rect">
            <a:avLst/>
          </a:prstGeom>
        </p:spPr>
        <p:txBody>
          <a:bodyPr vert="horz" lIns="82964" tIns="41482" rIns="82964" bIns="41482" rtlCol="0" anchor="b"/>
          <a:lstStyle>
            <a:lvl1pPr algn="r">
              <a:defRPr sz="1100"/>
            </a:lvl1pPr>
          </a:lstStyle>
          <a:p>
            <a:fld id="{4825AA9F-B079-466D-A19E-A0BED09FA1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751494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0060"/>
          </a:xfrm>
          <a:prstGeom prst="rect">
            <a:avLst/>
          </a:prstGeom>
        </p:spPr>
        <p:txBody>
          <a:bodyPr vert="horz" lIns="87701" tIns="43851" rIns="87701" bIns="43851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90" y="1"/>
            <a:ext cx="3169920" cy="480060"/>
          </a:xfrm>
          <a:prstGeom prst="rect">
            <a:avLst/>
          </a:prstGeom>
        </p:spPr>
        <p:txBody>
          <a:bodyPr vert="horz" lIns="87701" tIns="43851" rIns="87701" bIns="43851" rtlCol="0"/>
          <a:lstStyle>
            <a:lvl1pPr algn="r">
              <a:defRPr sz="1200"/>
            </a:lvl1pPr>
          </a:lstStyle>
          <a:p>
            <a:fld id="{44F4BAAB-2D0A-854F-8AA2-4D47D58DC87C}" type="datetime1">
              <a:rPr lang="en-US" smtClean="0"/>
              <a:t>5/6/19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2313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7701" tIns="43851" rIns="87701" bIns="4385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vert="horz" lIns="87701" tIns="43851" rIns="87701" bIns="4385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87701" tIns="43851" rIns="87701" bIns="43851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90" y="9119474"/>
            <a:ext cx="3169920" cy="480060"/>
          </a:xfrm>
          <a:prstGeom prst="rect">
            <a:avLst/>
          </a:prstGeom>
        </p:spPr>
        <p:txBody>
          <a:bodyPr vert="horz" lIns="87701" tIns="43851" rIns="87701" bIns="43851" rtlCol="0" anchor="b"/>
          <a:lstStyle>
            <a:lvl1pPr algn="r">
              <a:defRPr sz="1200"/>
            </a:lvl1pPr>
          </a:lstStyle>
          <a:p>
            <a:fld id="{7106D8DA-1A55-4414-9F6D-9B871CCC3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53332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06D8DA-1A55-4414-9F6D-9B871CCC3BEB}" type="slidenum">
              <a:rPr lang="en-US" smtClean="0"/>
              <a:t>1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E4FCDC8C-71ED-4E41-B7E1-B97F5FFF8116}" type="datetime1">
              <a:rPr lang="en-US" smtClean="0"/>
              <a:t>5/6/19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7234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>
            <a:extLst>
              <a:ext uri="{FF2B5EF4-FFF2-40B4-BE49-F238E27FC236}">
                <a16:creationId xmlns:a16="http://schemas.microsoft.com/office/drawing/2014/main" id="{3C7FBF3F-AF6F-1141-ACD6-374C80A1CCC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86932C49-CBE6-3843-BAB2-A597821317E7}" type="slidenum">
              <a:rPr lang="en-US" altLang="en-US" sz="1300"/>
              <a:pPr/>
              <a:t>11</a:t>
            </a:fld>
            <a:endParaRPr lang="en-US" altLang="en-US" sz="1300"/>
          </a:p>
        </p:txBody>
      </p:sp>
      <p:sp>
        <p:nvSpPr>
          <p:cNvPr id="30723" name="Rectangle 2">
            <a:extLst>
              <a:ext uri="{FF2B5EF4-FFF2-40B4-BE49-F238E27FC236}">
                <a16:creationId xmlns:a16="http://schemas.microsoft.com/office/drawing/2014/main" id="{15B99580-2893-5145-917F-4CBA938AD72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>
            <a:extLst>
              <a:ext uri="{FF2B5EF4-FFF2-40B4-BE49-F238E27FC236}">
                <a16:creationId xmlns:a16="http://schemas.microsoft.com/office/drawing/2014/main" id="{F5843601-E9F2-FF46-8ACF-C0470855DA8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5377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330A7F84-E4FF-AA47-8E47-108F32F5DA1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4C992A2C-670A-824A-B04C-8274ADFBD50B}" type="slidenum">
              <a:rPr lang="en-US" altLang="en-US" sz="1300"/>
              <a:pPr/>
              <a:t>12</a:t>
            </a:fld>
            <a:endParaRPr lang="en-US" altLang="en-US" sz="130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1EACD8C7-8938-B14F-932B-F98399381D2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C0F55918-BB1E-444D-B6BC-2B32D450B0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3716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>
            <a:extLst>
              <a:ext uri="{FF2B5EF4-FFF2-40B4-BE49-F238E27FC236}">
                <a16:creationId xmlns:a16="http://schemas.microsoft.com/office/drawing/2014/main" id="{B2650CDD-9422-E545-B81E-02764971516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083E9706-9FA0-8745-B527-E1DB558232CB}" type="slidenum">
              <a:rPr lang="en-US" altLang="en-US" sz="1300"/>
              <a:pPr/>
              <a:t>13</a:t>
            </a:fld>
            <a:endParaRPr lang="en-US" altLang="en-US" sz="1300"/>
          </a:p>
        </p:txBody>
      </p:sp>
      <p:sp>
        <p:nvSpPr>
          <p:cNvPr id="34819" name="Rectangle 2">
            <a:extLst>
              <a:ext uri="{FF2B5EF4-FFF2-40B4-BE49-F238E27FC236}">
                <a16:creationId xmlns:a16="http://schemas.microsoft.com/office/drawing/2014/main" id="{35951A8D-A27C-D04C-93F5-C4BDF045DEC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>
            <a:extLst>
              <a:ext uri="{FF2B5EF4-FFF2-40B4-BE49-F238E27FC236}">
                <a16:creationId xmlns:a16="http://schemas.microsoft.com/office/drawing/2014/main" id="{283DD33C-515B-D64B-8758-5F96592E40C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29182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>
            <a:extLst>
              <a:ext uri="{FF2B5EF4-FFF2-40B4-BE49-F238E27FC236}">
                <a16:creationId xmlns:a16="http://schemas.microsoft.com/office/drawing/2014/main" id="{891C23B9-73F4-9246-8800-1D1D787182A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DB8B16F0-7070-7E45-8EED-B1C402557757}" type="slidenum">
              <a:rPr lang="en-US" altLang="en-US" sz="1300"/>
              <a:pPr/>
              <a:t>14</a:t>
            </a:fld>
            <a:endParaRPr lang="en-US" altLang="en-US" sz="1300"/>
          </a:p>
        </p:txBody>
      </p:sp>
      <p:sp>
        <p:nvSpPr>
          <p:cNvPr id="36867" name="Rectangle 2">
            <a:extLst>
              <a:ext uri="{FF2B5EF4-FFF2-40B4-BE49-F238E27FC236}">
                <a16:creationId xmlns:a16="http://schemas.microsoft.com/office/drawing/2014/main" id="{B0526893-4832-2645-A291-80EE5CD731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>
            <a:extLst>
              <a:ext uri="{FF2B5EF4-FFF2-40B4-BE49-F238E27FC236}">
                <a16:creationId xmlns:a16="http://schemas.microsoft.com/office/drawing/2014/main" id="{5B8E12BE-8844-194F-8CE5-154D7C8475D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30339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>
            <a:extLst>
              <a:ext uri="{FF2B5EF4-FFF2-40B4-BE49-F238E27FC236}">
                <a16:creationId xmlns:a16="http://schemas.microsoft.com/office/drawing/2014/main" id="{636888B8-E6A2-B148-872B-391EB444D83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E324E85D-5F28-A142-BB71-F8A9BB0B771D}" type="slidenum">
              <a:rPr lang="en-US" altLang="en-US" sz="1300"/>
              <a:pPr/>
              <a:t>15</a:t>
            </a:fld>
            <a:endParaRPr lang="en-US" altLang="en-US" sz="1300"/>
          </a:p>
        </p:txBody>
      </p:sp>
      <p:sp>
        <p:nvSpPr>
          <p:cNvPr id="38915" name="Rectangle 2">
            <a:extLst>
              <a:ext uri="{FF2B5EF4-FFF2-40B4-BE49-F238E27FC236}">
                <a16:creationId xmlns:a16="http://schemas.microsoft.com/office/drawing/2014/main" id="{94789590-9D95-F549-922B-AC25785D2C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>
            <a:extLst>
              <a:ext uri="{FF2B5EF4-FFF2-40B4-BE49-F238E27FC236}">
                <a16:creationId xmlns:a16="http://schemas.microsoft.com/office/drawing/2014/main" id="{3C256891-F778-C34E-9821-889DF597204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9088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>
            <a:extLst>
              <a:ext uri="{FF2B5EF4-FFF2-40B4-BE49-F238E27FC236}">
                <a16:creationId xmlns:a16="http://schemas.microsoft.com/office/drawing/2014/main" id="{636888B8-E6A2-B148-872B-391EB444D83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E324E85D-5F28-A142-BB71-F8A9BB0B771D}" type="slidenum">
              <a:rPr lang="en-US" altLang="en-US" sz="1300"/>
              <a:pPr/>
              <a:t>16</a:t>
            </a:fld>
            <a:endParaRPr lang="en-US" altLang="en-US" sz="1300"/>
          </a:p>
        </p:txBody>
      </p:sp>
      <p:sp>
        <p:nvSpPr>
          <p:cNvPr id="38915" name="Rectangle 2">
            <a:extLst>
              <a:ext uri="{FF2B5EF4-FFF2-40B4-BE49-F238E27FC236}">
                <a16:creationId xmlns:a16="http://schemas.microsoft.com/office/drawing/2014/main" id="{94789590-9D95-F549-922B-AC25785D2C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>
            <a:extLst>
              <a:ext uri="{FF2B5EF4-FFF2-40B4-BE49-F238E27FC236}">
                <a16:creationId xmlns:a16="http://schemas.microsoft.com/office/drawing/2014/main" id="{3C256891-F778-C34E-9821-889DF597204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9088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>
            <a:extLst>
              <a:ext uri="{FF2B5EF4-FFF2-40B4-BE49-F238E27FC236}">
                <a16:creationId xmlns:a16="http://schemas.microsoft.com/office/drawing/2014/main" id="{EDCB80F1-5603-9D47-9DFD-F4540EA2C8E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E3E8C4A0-0845-4242-8E30-12A5B37C71E0}" type="slidenum">
              <a:rPr lang="en-US" altLang="en-US" sz="1300"/>
              <a:pPr/>
              <a:t>17</a:t>
            </a:fld>
            <a:endParaRPr lang="en-US" altLang="en-US" sz="1300"/>
          </a:p>
        </p:txBody>
      </p:sp>
      <p:sp>
        <p:nvSpPr>
          <p:cNvPr id="40963" name="Rectangle 2">
            <a:extLst>
              <a:ext uri="{FF2B5EF4-FFF2-40B4-BE49-F238E27FC236}">
                <a16:creationId xmlns:a16="http://schemas.microsoft.com/office/drawing/2014/main" id="{73A9C7E5-E9F5-0F40-AD9D-721CF6698DB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>
            <a:extLst>
              <a:ext uri="{FF2B5EF4-FFF2-40B4-BE49-F238E27FC236}">
                <a16:creationId xmlns:a16="http://schemas.microsoft.com/office/drawing/2014/main" id="{DE25C7A6-5E02-2E47-979D-16EF45042EB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13270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>
            <a:extLst>
              <a:ext uri="{FF2B5EF4-FFF2-40B4-BE49-F238E27FC236}">
                <a16:creationId xmlns:a16="http://schemas.microsoft.com/office/drawing/2014/main" id="{EDCB80F1-5603-9D47-9DFD-F4540EA2C8E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E3E8C4A0-0845-4242-8E30-12A5B37C71E0}" type="slidenum">
              <a:rPr lang="en-US" altLang="en-US" sz="1300"/>
              <a:pPr/>
              <a:t>18</a:t>
            </a:fld>
            <a:endParaRPr lang="en-US" altLang="en-US" sz="1300"/>
          </a:p>
        </p:txBody>
      </p:sp>
      <p:sp>
        <p:nvSpPr>
          <p:cNvPr id="40963" name="Rectangle 2">
            <a:extLst>
              <a:ext uri="{FF2B5EF4-FFF2-40B4-BE49-F238E27FC236}">
                <a16:creationId xmlns:a16="http://schemas.microsoft.com/office/drawing/2014/main" id="{73A9C7E5-E9F5-0F40-AD9D-721CF6698DB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>
            <a:extLst>
              <a:ext uri="{FF2B5EF4-FFF2-40B4-BE49-F238E27FC236}">
                <a16:creationId xmlns:a16="http://schemas.microsoft.com/office/drawing/2014/main" id="{DE25C7A6-5E02-2E47-979D-16EF45042EB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13270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>
            <a:extLst>
              <a:ext uri="{FF2B5EF4-FFF2-40B4-BE49-F238E27FC236}">
                <a16:creationId xmlns:a16="http://schemas.microsoft.com/office/drawing/2014/main" id="{5E4CC233-FB35-A64C-9E59-54A7EDDAC77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F1DABF7D-1E58-2E47-8638-4E210E75AA0A}" type="slidenum">
              <a:rPr lang="en-US" altLang="en-US" sz="1300"/>
              <a:pPr/>
              <a:t>19</a:t>
            </a:fld>
            <a:endParaRPr lang="en-US" altLang="en-US" sz="1300"/>
          </a:p>
        </p:txBody>
      </p:sp>
      <p:sp>
        <p:nvSpPr>
          <p:cNvPr id="43011" name="Rectangle 2">
            <a:extLst>
              <a:ext uri="{FF2B5EF4-FFF2-40B4-BE49-F238E27FC236}">
                <a16:creationId xmlns:a16="http://schemas.microsoft.com/office/drawing/2014/main" id="{82AD994D-09A7-4E49-85BA-7E6182721D9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>
            <a:extLst>
              <a:ext uri="{FF2B5EF4-FFF2-40B4-BE49-F238E27FC236}">
                <a16:creationId xmlns:a16="http://schemas.microsoft.com/office/drawing/2014/main" id="{1BAF79B3-2950-6441-B9D8-53DAA1DC78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55376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>
            <a:extLst>
              <a:ext uri="{FF2B5EF4-FFF2-40B4-BE49-F238E27FC236}">
                <a16:creationId xmlns:a16="http://schemas.microsoft.com/office/drawing/2014/main" id="{B1A1878E-DB5E-1C41-AECB-5BF17322CE3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E7C6ABBF-C0F3-6047-9A47-2E75FF01B1A3}" type="slidenum">
              <a:rPr lang="en-US" altLang="en-US" sz="1300"/>
              <a:pPr/>
              <a:t>21</a:t>
            </a:fld>
            <a:endParaRPr lang="en-US" altLang="en-US" sz="1300"/>
          </a:p>
        </p:txBody>
      </p:sp>
      <p:sp>
        <p:nvSpPr>
          <p:cNvPr id="45059" name="Rectangle 2">
            <a:extLst>
              <a:ext uri="{FF2B5EF4-FFF2-40B4-BE49-F238E27FC236}">
                <a16:creationId xmlns:a16="http://schemas.microsoft.com/office/drawing/2014/main" id="{AFC6A726-6E6E-2147-BCFC-9F49012B761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>
            <a:extLst>
              <a:ext uri="{FF2B5EF4-FFF2-40B4-BE49-F238E27FC236}">
                <a16:creationId xmlns:a16="http://schemas.microsoft.com/office/drawing/2014/main" id="{A3D85C60-2BEC-4648-B0E7-37C75363CE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3781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>
            <a:extLst>
              <a:ext uri="{FF2B5EF4-FFF2-40B4-BE49-F238E27FC236}">
                <a16:creationId xmlns:a16="http://schemas.microsoft.com/office/drawing/2014/main" id="{AAF554CD-835E-1141-94F0-996B1714C87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9E78690B-15D3-AF46-85F8-0118433EFC66}" type="slidenum">
              <a:rPr lang="en-US" altLang="en-US" sz="1300"/>
              <a:pPr/>
              <a:t>3</a:t>
            </a:fld>
            <a:endParaRPr lang="en-US" altLang="en-US" sz="1300"/>
          </a:p>
        </p:txBody>
      </p:sp>
      <p:sp>
        <p:nvSpPr>
          <p:cNvPr id="20483" name="Rectangle 2">
            <a:extLst>
              <a:ext uri="{FF2B5EF4-FFF2-40B4-BE49-F238E27FC236}">
                <a16:creationId xmlns:a16="http://schemas.microsoft.com/office/drawing/2014/main" id="{2BA660EA-04C7-004B-8ECA-84011F9B6F9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>
            <a:extLst>
              <a:ext uri="{FF2B5EF4-FFF2-40B4-BE49-F238E27FC236}">
                <a16:creationId xmlns:a16="http://schemas.microsoft.com/office/drawing/2014/main" id="{0F306ED5-BCC9-814B-B816-8C743D7AD44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1633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>
            <a:extLst>
              <a:ext uri="{FF2B5EF4-FFF2-40B4-BE49-F238E27FC236}">
                <a16:creationId xmlns:a16="http://schemas.microsoft.com/office/drawing/2014/main" id="{B1A1878E-DB5E-1C41-AECB-5BF17322CE3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E7C6ABBF-C0F3-6047-9A47-2E75FF01B1A3}" type="slidenum">
              <a:rPr lang="en-US" altLang="en-US" sz="1300"/>
              <a:pPr/>
              <a:t>22</a:t>
            </a:fld>
            <a:endParaRPr lang="en-US" altLang="en-US" sz="1300"/>
          </a:p>
        </p:txBody>
      </p:sp>
      <p:sp>
        <p:nvSpPr>
          <p:cNvPr id="45059" name="Rectangle 2">
            <a:extLst>
              <a:ext uri="{FF2B5EF4-FFF2-40B4-BE49-F238E27FC236}">
                <a16:creationId xmlns:a16="http://schemas.microsoft.com/office/drawing/2014/main" id="{AFC6A726-6E6E-2147-BCFC-9F49012B761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>
            <a:extLst>
              <a:ext uri="{FF2B5EF4-FFF2-40B4-BE49-F238E27FC236}">
                <a16:creationId xmlns:a16="http://schemas.microsoft.com/office/drawing/2014/main" id="{A3D85C60-2BEC-4648-B0E7-37C75363CE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3781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>
            <a:extLst>
              <a:ext uri="{FF2B5EF4-FFF2-40B4-BE49-F238E27FC236}">
                <a16:creationId xmlns:a16="http://schemas.microsoft.com/office/drawing/2014/main" id="{92EDB9C7-425D-DA44-BD10-FEF42798093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884A5743-C5FE-174E-A75B-09893C058CF8}" type="slidenum">
              <a:rPr lang="en-US" altLang="en-US" sz="1300"/>
              <a:pPr/>
              <a:t>23</a:t>
            </a:fld>
            <a:endParaRPr lang="en-US" altLang="en-US" sz="1300"/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id="{1E96CB54-D9AC-9047-B40F-9EAAE04AA96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>
            <a:extLst>
              <a:ext uri="{FF2B5EF4-FFF2-40B4-BE49-F238E27FC236}">
                <a16:creationId xmlns:a16="http://schemas.microsoft.com/office/drawing/2014/main" id="{36DA2BA0-4A61-2A4D-8E50-ED20EDA2C42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6769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>
            <a:extLst>
              <a:ext uri="{FF2B5EF4-FFF2-40B4-BE49-F238E27FC236}">
                <a16:creationId xmlns:a16="http://schemas.microsoft.com/office/drawing/2014/main" id="{77A349CE-F102-274E-9994-40E79287EEA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FFDB1972-E90A-C243-B7DF-AAFBD1E85314}" type="slidenum">
              <a:rPr lang="en-US" altLang="en-US" sz="1300"/>
              <a:pPr/>
              <a:t>24</a:t>
            </a:fld>
            <a:endParaRPr lang="en-US" altLang="en-US" sz="1300"/>
          </a:p>
        </p:txBody>
      </p:sp>
      <p:sp>
        <p:nvSpPr>
          <p:cNvPr id="49155" name="Rectangle 2">
            <a:extLst>
              <a:ext uri="{FF2B5EF4-FFF2-40B4-BE49-F238E27FC236}">
                <a16:creationId xmlns:a16="http://schemas.microsoft.com/office/drawing/2014/main" id="{92769934-D871-EC4E-8345-27E490A3F1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>
            <a:extLst>
              <a:ext uri="{FF2B5EF4-FFF2-40B4-BE49-F238E27FC236}">
                <a16:creationId xmlns:a16="http://schemas.microsoft.com/office/drawing/2014/main" id="{EF8AF388-D7DA-A642-AAA1-E980097A0B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22729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>
            <a:extLst>
              <a:ext uri="{FF2B5EF4-FFF2-40B4-BE49-F238E27FC236}">
                <a16:creationId xmlns:a16="http://schemas.microsoft.com/office/drawing/2014/main" id="{AA6D1ADB-BFFF-0640-BF61-2169D4AB61B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ECED33B5-9828-4541-B336-D807787F9BF5}" type="slidenum">
              <a:rPr lang="en-US" altLang="en-US" sz="1300"/>
              <a:pPr/>
              <a:t>25</a:t>
            </a:fld>
            <a:endParaRPr lang="en-US" altLang="en-US" sz="1300"/>
          </a:p>
        </p:txBody>
      </p:sp>
      <p:sp>
        <p:nvSpPr>
          <p:cNvPr id="51203" name="Rectangle 2">
            <a:extLst>
              <a:ext uri="{FF2B5EF4-FFF2-40B4-BE49-F238E27FC236}">
                <a16:creationId xmlns:a16="http://schemas.microsoft.com/office/drawing/2014/main" id="{FBDB039C-E63F-ED4B-80E2-F1D13FACD77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>
            <a:extLst>
              <a:ext uri="{FF2B5EF4-FFF2-40B4-BE49-F238E27FC236}">
                <a16:creationId xmlns:a16="http://schemas.microsoft.com/office/drawing/2014/main" id="{338C5E40-EF5A-294F-9AA3-50ABF66FDB6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69965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>
            <a:extLst>
              <a:ext uri="{FF2B5EF4-FFF2-40B4-BE49-F238E27FC236}">
                <a16:creationId xmlns:a16="http://schemas.microsoft.com/office/drawing/2014/main" id="{5F76EE7B-F010-9C4A-A88B-2138D9F9409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8D1EBB69-0F01-9642-BCBE-2464F6690611}" type="slidenum">
              <a:rPr lang="en-US" altLang="en-US" sz="1300"/>
              <a:pPr/>
              <a:t>26</a:t>
            </a:fld>
            <a:endParaRPr lang="en-US" altLang="en-US" sz="1300"/>
          </a:p>
        </p:txBody>
      </p:sp>
      <p:sp>
        <p:nvSpPr>
          <p:cNvPr id="55299" name="Rectangle 2">
            <a:extLst>
              <a:ext uri="{FF2B5EF4-FFF2-40B4-BE49-F238E27FC236}">
                <a16:creationId xmlns:a16="http://schemas.microsoft.com/office/drawing/2014/main" id="{C07E731E-F3BF-114B-A614-DA4DDB7602E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>
            <a:extLst>
              <a:ext uri="{FF2B5EF4-FFF2-40B4-BE49-F238E27FC236}">
                <a16:creationId xmlns:a16="http://schemas.microsoft.com/office/drawing/2014/main" id="{E9E1F37F-3200-EF42-B713-8CF156C095A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38734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>
            <a:extLst>
              <a:ext uri="{FF2B5EF4-FFF2-40B4-BE49-F238E27FC236}">
                <a16:creationId xmlns:a16="http://schemas.microsoft.com/office/drawing/2014/main" id="{5F76EE7B-F010-9C4A-A88B-2138D9F9409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8D1EBB69-0F01-9642-BCBE-2464F6690611}" type="slidenum">
              <a:rPr lang="en-US" altLang="en-US" sz="1300"/>
              <a:pPr/>
              <a:t>27</a:t>
            </a:fld>
            <a:endParaRPr lang="en-US" altLang="en-US" sz="1300"/>
          </a:p>
        </p:txBody>
      </p:sp>
      <p:sp>
        <p:nvSpPr>
          <p:cNvPr id="55299" name="Rectangle 2">
            <a:extLst>
              <a:ext uri="{FF2B5EF4-FFF2-40B4-BE49-F238E27FC236}">
                <a16:creationId xmlns:a16="http://schemas.microsoft.com/office/drawing/2014/main" id="{C07E731E-F3BF-114B-A614-DA4DDB7602E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>
            <a:extLst>
              <a:ext uri="{FF2B5EF4-FFF2-40B4-BE49-F238E27FC236}">
                <a16:creationId xmlns:a16="http://schemas.microsoft.com/office/drawing/2014/main" id="{E9E1F37F-3200-EF42-B713-8CF156C095A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387341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>
            <a:extLst>
              <a:ext uri="{FF2B5EF4-FFF2-40B4-BE49-F238E27FC236}">
                <a16:creationId xmlns:a16="http://schemas.microsoft.com/office/drawing/2014/main" id="{71BB19F6-6B41-D441-8911-DA33DAF6547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C6C0E326-6305-F847-BC6A-4DBA1E14CD8F}" type="slidenum">
              <a:rPr lang="en-US" altLang="en-US" sz="1300"/>
              <a:pPr/>
              <a:t>28</a:t>
            </a:fld>
            <a:endParaRPr lang="en-US" altLang="en-US" sz="1300"/>
          </a:p>
        </p:txBody>
      </p:sp>
      <p:sp>
        <p:nvSpPr>
          <p:cNvPr id="57347" name="Rectangle 2">
            <a:extLst>
              <a:ext uri="{FF2B5EF4-FFF2-40B4-BE49-F238E27FC236}">
                <a16:creationId xmlns:a16="http://schemas.microsoft.com/office/drawing/2014/main" id="{A2BB37BB-96E6-D34C-976B-43BB07F8EF6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>
            <a:extLst>
              <a:ext uri="{FF2B5EF4-FFF2-40B4-BE49-F238E27FC236}">
                <a16:creationId xmlns:a16="http://schemas.microsoft.com/office/drawing/2014/main" id="{E4103C82-B5D7-8B41-BD69-6139C776C55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513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>
            <a:extLst>
              <a:ext uri="{FF2B5EF4-FFF2-40B4-BE49-F238E27FC236}">
                <a16:creationId xmlns:a16="http://schemas.microsoft.com/office/drawing/2014/main" id="{71BB19F6-6B41-D441-8911-DA33DAF6547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C6C0E326-6305-F847-BC6A-4DBA1E14CD8F}" type="slidenum">
              <a:rPr lang="en-US" altLang="en-US" sz="1300"/>
              <a:pPr/>
              <a:t>29</a:t>
            </a:fld>
            <a:endParaRPr lang="en-US" altLang="en-US" sz="1300"/>
          </a:p>
        </p:txBody>
      </p:sp>
      <p:sp>
        <p:nvSpPr>
          <p:cNvPr id="57347" name="Rectangle 2">
            <a:extLst>
              <a:ext uri="{FF2B5EF4-FFF2-40B4-BE49-F238E27FC236}">
                <a16:creationId xmlns:a16="http://schemas.microsoft.com/office/drawing/2014/main" id="{A2BB37BB-96E6-D34C-976B-43BB07F8EF6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>
            <a:extLst>
              <a:ext uri="{FF2B5EF4-FFF2-40B4-BE49-F238E27FC236}">
                <a16:creationId xmlns:a16="http://schemas.microsoft.com/office/drawing/2014/main" id="{E4103C82-B5D7-8B41-BD69-6139C776C55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513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>
            <a:extLst>
              <a:ext uri="{FF2B5EF4-FFF2-40B4-BE49-F238E27FC236}">
                <a16:creationId xmlns:a16="http://schemas.microsoft.com/office/drawing/2014/main" id="{1C4F8090-D592-8148-A6B6-E98F60141D6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B864F12A-27B9-954A-BA40-37E9E790D14C}" type="slidenum">
              <a:rPr lang="en-US" altLang="en-US" sz="1300"/>
              <a:pPr/>
              <a:t>30</a:t>
            </a:fld>
            <a:endParaRPr lang="en-US" altLang="en-US" sz="1300"/>
          </a:p>
        </p:txBody>
      </p:sp>
      <p:sp>
        <p:nvSpPr>
          <p:cNvPr id="59395" name="Rectangle 2">
            <a:extLst>
              <a:ext uri="{FF2B5EF4-FFF2-40B4-BE49-F238E27FC236}">
                <a16:creationId xmlns:a16="http://schemas.microsoft.com/office/drawing/2014/main" id="{73A2E166-6A8E-8046-B287-4C20CCF9B52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>
            <a:extLst>
              <a:ext uri="{FF2B5EF4-FFF2-40B4-BE49-F238E27FC236}">
                <a16:creationId xmlns:a16="http://schemas.microsoft.com/office/drawing/2014/main" id="{E55AEE1F-065D-AA46-889B-74E969BBC7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543193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>
            <a:extLst>
              <a:ext uri="{FF2B5EF4-FFF2-40B4-BE49-F238E27FC236}">
                <a16:creationId xmlns:a16="http://schemas.microsoft.com/office/drawing/2014/main" id="{1C4F8090-D592-8148-A6B6-E98F60141D6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B864F12A-27B9-954A-BA40-37E9E790D14C}" type="slidenum">
              <a:rPr lang="en-US" altLang="en-US" sz="1300"/>
              <a:pPr/>
              <a:t>31</a:t>
            </a:fld>
            <a:endParaRPr lang="en-US" altLang="en-US" sz="1300"/>
          </a:p>
        </p:txBody>
      </p:sp>
      <p:sp>
        <p:nvSpPr>
          <p:cNvPr id="59395" name="Rectangle 2">
            <a:extLst>
              <a:ext uri="{FF2B5EF4-FFF2-40B4-BE49-F238E27FC236}">
                <a16:creationId xmlns:a16="http://schemas.microsoft.com/office/drawing/2014/main" id="{73A2E166-6A8E-8046-B287-4C20CCF9B52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>
            <a:extLst>
              <a:ext uri="{FF2B5EF4-FFF2-40B4-BE49-F238E27FC236}">
                <a16:creationId xmlns:a16="http://schemas.microsoft.com/office/drawing/2014/main" id="{E55AEE1F-065D-AA46-889B-74E969BBC7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54319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>
            <a:extLst>
              <a:ext uri="{FF2B5EF4-FFF2-40B4-BE49-F238E27FC236}">
                <a16:creationId xmlns:a16="http://schemas.microsoft.com/office/drawing/2014/main" id="{AAF554CD-835E-1141-94F0-996B1714C87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9E78690B-15D3-AF46-85F8-0118433EFC66}" type="slidenum">
              <a:rPr lang="en-US" altLang="en-US" sz="1300"/>
              <a:pPr/>
              <a:t>4</a:t>
            </a:fld>
            <a:endParaRPr lang="en-US" altLang="en-US" sz="1300"/>
          </a:p>
        </p:txBody>
      </p:sp>
      <p:sp>
        <p:nvSpPr>
          <p:cNvPr id="20483" name="Rectangle 2">
            <a:extLst>
              <a:ext uri="{FF2B5EF4-FFF2-40B4-BE49-F238E27FC236}">
                <a16:creationId xmlns:a16="http://schemas.microsoft.com/office/drawing/2014/main" id="{2BA660EA-04C7-004B-8ECA-84011F9B6F9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>
            <a:extLst>
              <a:ext uri="{FF2B5EF4-FFF2-40B4-BE49-F238E27FC236}">
                <a16:creationId xmlns:a16="http://schemas.microsoft.com/office/drawing/2014/main" id="{0F306ED5-BCC9-814B-B816-8C743D7AD44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670234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>
            <a:extLst>
              <a:ext uri="{FF2B5EF4-FFF2-40B4-BE49-F238E27FC236}">
                <a16:creationId xmlns:a16="http://schemas.microsoft.com/office/drawing/2014/main" id="{D3FDE701-63ED-B04A-95A1-D61ACA28203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CAD415C7-0E47-CD4D-98D3-0AF794E77C92}" type="slidenum">
              <a:rPr lang="en-US" altLang="en-US" sz="1300"/>
              <a:pPr/>
              <a:t>32</a:t>
            </a:fld>
            <a:endParaRPr lang="en-US" altLang="en-US" sz="1300"/>
          </a:p>
        </p:txBody>
      </p:sp>
      <p:sp>
        <p:nvSpPr>
          <p:cNvPr id="61443" name="Rectangle 2">
            <a:extLst>
              <a:ext uri="{FF2B5EF4-FFF2-40B4-BE49-F238E27FC236}">
                <a16:creationId xmlns:a16="http://schemas.microsoft.com/office/drawing/2014/main" id="{F8F6DEE6-E778-DD40-BB68-8EEC1C37C08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>
            <a:extLst>
              <a:ext uri="{FF2B5EF4-FFF2-40B4-BE49-F238E27FC236}">
                <a16:creationId xmlns:a16="http://schemas.microsoft.com/office/drawing/2014/main" id="{2BDE5B93-0BAC-C74B-A292-B5FB849453A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63595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>
            <a:extLst>
              <a:ext uri="{FF2B5EF4-FFF2-40B4-BE49-F238E27FC236}">
                <a16:creationId xmlns:a16="http://schemas.microsoft.com/office/drawing/2014/main" id="{D3FDE701-63ED-B04A-95A1-D61ACA28203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CAD415C7-0E47-CD4D-98D3-0AF794E77C92}" type="slidenum">
              <a:rPr lang="en-US" altLang="en-US" sz="1300"/>
              <a:pPr/>
              <a:t>33</a:t>
            </a:fld>
            <a:endParaRPr lang="en-US" altLang="en-US" sz="1300"/>
          </a:p>
        </p:txBody>
      </p:sp>
      <p:sp>
        <p:nvSpPr>
          <p:cNvPr id="61443" name="Rectangle 2">
            <a:extLst>
              <a:ext uri="{FF2B5EF4-FFF2-40B4-BE49-F238E27FC236}">
                <a16:creationId xmlns:a16="http://schemas.microsoft.com/office/drawing/2014/main" id="{F8F6DEE6-E778-DD40-BB68-8EEC1C37C08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>
            <a:extLst>
              <a:ext uri="{FF2B5EF4-FFF2-40B4-BE49-F238E27FC236}">
                <a16:creationId xmlns:a16="http://schemas.microsoft.com/office/drawing/2014/main" id="{2BDE5B93-0BAC-C74B-A292-B5FB849453A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009791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>
            <a:extLst>
              <a:ext uri="{FF2B5EF4-FFF2-40B4-BE49-F238E27FC236}">
                <a16:creationId xmlns:a16="http://schemas.microsoft.com/office/drawing/2014/main" id="{308228D9-A374-1E41-BB16-4263F0C652E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576ED188-8AF0-0641-B5D7-E4ABC25D4DBA}" type="slidenum">
              <a:rPr lang="en-US" altLang="en-US" sz="1300"/>
              <a:pPr/>
              <a:t>34</a:t>
            </a:fld>
            <a:endParaRPr lang="en-US" altLang="en-US" sz="1300"/>
          </a:p>
        </p:txBody>
      </p:sp>
      <p:sp>
        <p:nvSpPr>
          <p:cNvPr id="63491" name="Rectangle 2">
            <a:extLst>
              <a:ext uri="{FF2B5EF4-FFF2-40B4-BE49-F238E27FC236}">
                <a16:creationId xmlns:a16="http://schemas.microsoft.com/office/drawing/2014/main" id="{FFDB7B87-99F9-1941-AE1D-9BACAE387E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>
            <a:extLst>
              <a:ext uri="{FF2B5EF4-FFF2-40B4-BE49-F238E27FC236}">
                <a16:creationId xmlns:a16="http://schemas.microsoft.com/office/drawing/2014/main" id="{4F6BCC85-6C61-4D43-B519-53EA83F84C4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513754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>
            <a:extLst>
              <a:ext uri="{FF2B5EF4-FFF2-40B4-BE49-F238E27FC236}">
                <a16:creationId xmlns:a16="http://schemas.microsoft.com/office/drawing/2014/main" id="{7D982910-7679-EB46-8F9C-96AA772EDFA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0123E3FA-AD0E-E747-AD3D-AA45D1D50631}" type="slidenum">
              <a:rPr lang="en-US" altLang="en-US" sz="1300"/>
              <a:pPr/>
              <a:t>35</a:t>
            </a:fld>
            <a:endParaRPr lang="en-US" altLang="en-US" sz="1300"/>
          </a:p>
        </p:txBody>
      </p:sp>
      <p:sp>
        <p:nvSpPr>
          <p:cNvPr id="65539" name="Rectangle 2">
            <a:extLst>
              <a:ext uri="{FF2B5EF4-FFF2-40B4-BE49-F238E27FC236}">
                <a16:creationId xmlns:a16="http://schemas.microsoft.com/office/drawing/2014/main" id="{BFF66C26-AB30-A04E-BE59-C856BD27A60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>
            <a:extLst>
              <a:ext uri="{FF2B5EF4-FFF2-40B4-BE49-F238E27FC236}">
                <a16:creationId xmlns:a16="http://schemas.microsoft.com/office/drawing/2014/main" id="{BF674DCB-73AD-BC4A-BD9F-1B581DA1ED9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073044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>
            <a:extLst>
              <a:ext uri="{FF2B5EF4-FFF2-40B4-BE49-F238E27FC236}">
                <a16:creationId xmlns:a16="http://schemas.microsoft.com/office/drawing/2014/main" id="{7D982910-7679-EB46-8F9C-96AA772EDFA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0123E3FA-AD0E-E747-AD3D-AA45D1D50631}" type="slidenum">
              <a:rPr lang="en-US" altLang="en-US" sz="1300"/>
              <a:pPr/>
              <a:t>37</a:t>
            </a:fld>
            <a:endParaRPr lang="en-US" altLang="en-US" sz="1300"/>
          </a:p>
        </p:txBody>
      </p:sp>
      <p:sp>
        <p:nvSpPr>
          <p:cNvPr id="65539" name="Rectangle 2">
            <a:extLst>
              <a:ext uri="{FF2B5EF4-FFF2-40B4-BE49-F238E27FC236}">
                <a16:creationId xmlns:a16="http://schemas.microsoft.com/office/drawing/2014/main" id="{BFF66C26-AB30-A04E-BE59-C856BD27A60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>
            <a:extLst>
              <a:ext uri="{FF2B5EF4-FFF2-40B4-BE49-F238E27FC236}">
                <a16:creationId xmlns:a16="http://schemas.microsoft.com/office/drawing/2014/main" id="{BF674DCB-73AD-BC4A-BD9F-1B581DA1ED9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073044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>
            <a:extLst>
              <a:ext uri="{FF2B5EF4-FFF2-40B4-BE49-F238E27FC236}">
                <a16:creationId xmlns:a16="http://schemas.microsoft.com/office/drawing/2014/main" id="{D7EDD5FF-C708-FD41-A416-913264FFAB9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3B99CA69-2C06-814A-8F40-668F387AD075}" type="slidenum">
              <a:rPr lang="en-US" altLang="en-US" sz="1300"/>
              <a:pPr/>
              <a:t>39</a:t>
            </a:fld>
            <a:endParaRPr lang="en-US" altLang="en-US" sz="1300"/>
          </a:p>
        </p:txBody>
      </p:sp>
      <p:sp>
        <p:nvSpPr>
          <p:cNvPr id="67587" name="Rectangle 2">
            <a:extLst>
              <a:ext uri="{FF2B5EF4-FFF2-40B4-BE49-F238E27FC236}">
                <a16:creationId xmlns:a16="http://schemas.microsoft.com/office/drawing/2014/main" id="{10343D0B-371A-0F45-A0F3-C026EBE0564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>
            <a:extLst>
              <a:ext uri="{FF2B5EF4-FFF2-40B4-BE49-F238E27FC236}">
                <a16:creationId xmlns:a16="http://schemas.microsoft.com/office/drawing/2014/main" id="{42DFB247-1B3A-E84E-9A10-6ACC3453F07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305965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>
            <a:extLst>
              <a:ext uri="{FF2B5EF4-FFF2-40B4-BE49-F238E27FC236}">
                <a16:creationId xmlns:a16="http://schemas.microsoft.com/office/drawing/2014/main" id="{765560F7-08C1-504E-A49A-51161B38EC2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ECFABE2F-AECA-3E4C-A2E2-7A11015C988E}" type="slidenum">
              <a:rPr lang="en-US" altLang="en-US" sz="1300"/>
              <a:pPr/>
              <a:t>40</a:t>
            </a:fld>
            <a:endParaRPr lang="en-US" altLang="en-US" sz="1300"/>
          </a:p>
        </p:txBody>
      </p:sp>
      <p:sp>
        <p:nvSpPr>
          <p:cNvPr id="69635" name="Rectangle 2">
            <a:extLst>
              <a:ext uri="{FF2B5EF4-FFF2-40B4-BE49-F238E27FC236}">
                <a16:creationId xmlns:a16="http://schemas.microsoft.com/office/drawing/2014/main" id="{4562BB95-0E0C-8443-93CF-466DD2A90DC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>
            <a:extLst>
              <a:ext uri="{FF2B5EF4-FFF2-40B4-BE49-F238E27FC236}">
                <a16:creationId xmlns:a16="http://schemas.microsoft.com/office/drawing/2014/main" id="{9D810E83-1255-A943-8BB0-F1E92CD4C54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777781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>
            <a:extLst>
              <a:ext uri="{FF2B5EF4-FFF2-40B4-BE49-F238E27FC236}">
                <a16:creationId xmlns:a16="http://schemas.microsoft.com/office/drawing/2014/main" id="{8C80731E-5D83-DF4C-A208-EFC0CE855C0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751F362B-FF0F-6448-BB4B-87500C89F748}" type="slidenum">
              <a:rPr lang="en-US" altLang="en-US" sz="1300"/>
              <a:pPr/>
              <a:t>41</a:t>
            </a:fld>
            <a:endParaRPr lang="en-US" altLang="en-US" sz="1300"/>
          </a:p>
        </p:txBody>
      </p:sp>
      <p:sp>
        <p:nvSpPr>
          <p:cNvPr id="71683" name="Rectangle 2">
            <a:extLst>
              <a:ext uri="{FF2B5EF4-FFF2-40B4-BE49-F238E27FC236}">
                <a16:creationId xmlns:a16="http://schemas.microsoft.com/office/drawing/2014/main" id="{71374958-F2A4-094E-B3FA-FE42FAE5950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>
            <a:extLst>
              <a:ext uri="{FF2B5EF4-FFF2-40B4-BE49-F238E27FC236}">
                <a16:creationId xmlns:a16="http://schemas.microsoft.com/office/drawing/2014/main" id="{9A58112D-BEE5-7242-A295-436209685F2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731834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>
            <a:extLst>
              <a:ext uri="{FF2B5EF4-FFF2-40B4-BE49-F238E27FC236}">
                <a16:creationId xmlns:a16="http://schemas.microsoft.com/office/drawing/2014/main" id="{91BF5359-1DE3-6643-B0E7-69A3BBA21EC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ACA3172C-0BC6-F348-B6DA-92CF2AB28885}" type="slidenum">
              <a:rPr lang="en-US" altLang="en-US" sz="1300"/>
              <a:pPr/>
              <a:t>43</a:t>
            </a:fld>
            <a:endParaRPr lang="en-US" altLang="en-US" sz="1300"/>
          </a:p>
        </p:txBody>
      </p:sp>
      <p:sp>
        <p:nvSpPr>
          <p:cNvPr id="73731" name="Rectangle 2">
            <a:extLst>
              <a:ext uri="{FF2B5EF4-FFF2-40B4-BE49-F238E27FC236}">
                <a16:creationId xmlns:a16="http://schemas.microsoft.com/office/drawing/2014/main" id="{5AEBE384-8D89-1147-877D-E6DD6D81736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2" name="Rectangle 3">
            <a:extLst>
              <a:ext uri="{FF2B5EF4-FFF2-40B4-BE49-F238E27FC236}">
                <a16:creationId xmlns:a16="http://schemas.microsoft.com/office/drawing/2014/main" id="{E31465DC-8AA6-F845-B7B9-EDBF57A6824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569235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>
            <a:extLst>
              <a:ext uri="{FF2B5EF4-FFF2-40B4-BE49-F238E27FC236}">
                <a16:creationId xmlns:a16="http://schemas.microsoft.com/office/drawing/2014/main" id="{91BF5359-1DE3-6643-B0E7-69A3BBA21EC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ACA3172C-0BC6-F348-B6DA-92CF2AB28885}" type="slidenum">
              <a:rPr lang="en-US" altLang="en-US" sz="1300"/>
              <a:pPr/>
              <a:t>44</a:t>
            </a:fld>
            <a:endParaRPr lang="en-US" altLang="en-US" sz="1300"/>
          </a:p>
        </p:txBody>
      </p:sp>
      <p:sp>
        <p:nvSpPr>
          <p:cNvPr id="73731" name="Rectangle 2">
            <a:extLst>
              <a:ext uri="{FF2B5EF4-FFF2-40B4-BE49-F238E27FC236}">
                <a16:creationId xmlns:a16="http://schemas.microsoft.com/office/drawing/2014/main" id="{5AEBE384-8D89-1147-877D-E6DD6D81736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2" name="Rectangle 3">
            <a:extLst>
              <a:ext uri="{FF2B5EF4-FFF2-40B4-BE49-F238E27FC236}">
                <a16:creationId xmlns:a16="http://schemas.microsoft.com/office/drawing/2014/main" id="{E31465DC-8AA6-F845-B7B9-EDBF57A6824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5692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>
            <a:extLst>
              <a:ext uri="{FF2B5EF4-FFF2-40B4-BE49-F238E27FC236}">
                <a16:creationId xmlns:a16="http://schemas.microsoft.com/office/drawing/2014/main" id="{77979BFA-3DD9-0245-B7B7-C46EB598682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4563A414-F9D9-5B4A-A325-6F883C96C757}" type="slidenum">
              <a:rPr lang="en-US" altLang="en-US" sz="1300"/>
              <a:pPr/>
              <a:t>5</a:t>
            </a:fld>
            <a:endParaRPr lang="en-US" altLang="en-US" sz="1300"/>
          </a:p>
        </p:txBody>
      </p:sp>
      <p:sp>
        <p:nvSpPr>
          <p:cNvPr id="22531" name="Rectangle 2">
            <a:extLst>
              <a:ext uri="{FF2B5EF4-FFF2-40B4-BE49-F238E27FC236}">
                <a16:creationId xmlns:a16="http://schemas.microsoft.com/office/drawing/2014/main" id="{45B99F9A-BF8F-694B-9D74-98A33A7C36B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>
            <a:extLst>
              <a:ext uri="{FF2B5EF4-FFF2-40B4-BE49-F238E27FC236}">
                <a16:creationId xmlns:a16="http://schemas.microsoft.com/office/drawing/2014/main" id="{0F1CB515-47CB-6D4F-9DEE-C8CFC50AD0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72178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>
            <a:extLst>
              <a:ext uri="{FF2B5EF4-FFF2-40B4-BE49-F238E27FC236}">
                <a16:creationId xmlns:a16="http://schemas.microsoft.com/office/drawing/2014/main" id="{1FB99905-FB23-F345-9DD9-4EFE51BBED1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85E8614D-0327-2643-98B1-0076FF11A62D}" type="slidenum">
              <a:rPr lang="en-US" altLang="en-US" sz="1300"/>
              <a:pPr/>
              <a:t>45</a:t>
            </a:fld>
            <a:endParaRPr lang="en-US" altLang="en-US" sz="1300"/>
          </a:p>
        </p:txBody>
      </p:sp>
      <p:sp>
        <p:nvSpPr>
          <p:cNvPr id="75779" name="Rectangle 2">
            <a:extLst>
              <a:ext uri="{FF2B5EF4-FFF2-40B4-BE49-F238E27FC236}">
                <a16:creationId xmlns:a16="http://schemas.microsoft.com/office/drawing/2014/main" id="{6DB2F0BE-1F51-424F-8B34-AD08EB78E60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>
            <a:extLst>
              <a:ext uri="{FF2B5EF4-FFF2-40B4-BE49-F238E27FC236}">
                <a16:creationId xmlns:a16="http://schemas.microsoft.com/office/drawing/2014/main" id="{197EFD92-0D7F-3641-9D99-7F1226B81A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07840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>
            <a:extLst>
              <a:ext uri="{FF2B5EF4-FFF2-40B4-BE49-F238E27FC236}">
                <a16:creationId xmlns:a16="http://schemas.microsoft.com/office/drawing/2014/main" id="{1FB99905-FB23-F345-9DD9-4EFE51BBED1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85E8614D-0327-2643-98B1-0076FF11A62D}" type="slidenum">
              <a:rPr lang="en-US" altLang="en-US" sz="1300"/>
              <a:pPr/>
              <a:t>46</a:t>
            </a:fld>
            <a:endParaRPr lang="en-US" altLang="en-US" sz="1300"/>
          </a:p>
        </p:txBody>
      </p:sp>
      <p:sp>
        <p:nvSpPr>
          <p:cNvPr id="75779" name="Rectangle 2">
            <a:extLst>
              <a:ext uri="{FF2B5EF4-FFF2-40B4-BE49-F238E27FC236}">
                <a16:creationId xmlns:a16="http://schemas.microsoft.com/office/drawing/2014/main" id="{6DB2F0BE-1F51-424F-8B34-AD08EB78E60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>
            <a:extLst>
              <a:ext uri="{FF2B5EF4-FFF2-40B4-BE49-F238E27FC236}">
                <a16:creationId xmlns:a16="http://schemas.microsoft.com/office/drawing/2014/main" id="{197EFD92-0D7F-3641-9D99-7F1226B81A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0784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>
            <a:extLst>
              <a:ext uri="{FF2B5EF4-FFF2-40B4-BE49-F238E27FC236}">
                <a16:creationId xmlns:a16="http://schemas.microsoft.com/office/drawing/2014/main" id="{57BE50FE-70F0-A34D-A0B2-F692FD75451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2AF93E4E-344D-854E-8D6E-30E35ED9A794}" type="slidenum">
              <a:rPr lang="en-US" altLang="en-US" sz="1300"/>
              <a:pPr/>
              <a:t>6</a:t>
            </a:fld>
            <a:endParaRPr lang="en-US" altLang="en-US" sz="1300"/>
          </a:p>
        </p:txBody>
      </p:sp>
      <p:sp>
        <p:nvSpPr>
          <p:cNvPr id="24579" name="Rectangle 2">
            <a:extLst>
              <a:ext uri="{FF2B5EF4-FFF2-40B4-BE49-F238E27FC236}">
                <a16:creationId xmlns:a16="http://schemas.microsoft.com/office/drawing/2014/main" id="{A1E4D668-C7CD-A448-A0AA-CA4068231C2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>
            <a:extLst>
              <a:ext uri="{FF2B5EF4-FFF2-40B4-BE49-F238E27FC236}">
                <a16:creationId xmlns:a16="http://schemas.microsoft.com/office/drawing/2014/main" id="{0EDA9B9C-A05E-6744-8497-B40D49F8FF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73293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>
            <a:extLst>
              <a:ext uri="{FF2B5EF4-FFF2-40B4-BE49-F238E27FC236}">
                <a16:creationId xmlns:a16="http://schemas.microsoft.com/office/drawing/2014/main" id="{843B4285-1DB9-6B4A-9570-B0B0E891F19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4C333BFF-9E5F-EB45-BF5E-C747F506700E}" type="slidenum">
              <a:rPr lang="en-US" altLang="en-US" sz="1300"/>
              <a:pPr/>
              <a:t>7</a:t>
            </a:fld>
            <a:endParaRPr lang="en-US" altLang="en-US" sz="1300"/>
          </a:p>
        </p:txBody>
      </p:sp>
      <p:sp>
        <p:nvSpPr>
          <p:cNvPr id="26627" name="Rectangle 2">
            <a:extLst>
              <a:ext uri="{FF2B5EF4-FFF2-40B4-BE49-F238E27FC236}">
                <a16:creationId xmlns:a16="http://schemas.microsoft.com/office/drawing/2014/main" id="{A111A227-955C-9C4D-9B75-B85DE6D2988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>
            <a:extLst>
              <a:ext uri="{FF2B5EF4-FFF2-40B4-BE49-F238E27FC236}">
                <a16:creationId xmlns:a16="http://schemas.microsoft.com/office/drawing/2014/main" id="{5DD53D1A-CCB8-1F42-BF47-B1B07F2AE6F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1694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>
            <a:extLst>
              <a:ext uri="{FF2B5EF4-FFF2-40B4-BE49-F238E27FC236}">
                <a16:creationId xmlns:a16="http://schemas.microsoft.com/office/drawing/2014/main" id="{843B4285-1DB9-6B4A-9570-B0B0E891F19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4C333BFF-9E5F-EB45-BF5E-C747F506700E}" type="slidenum">
              <a:rPr lang="en-US" altLang="en-US" sz="1300"/>
              <a:pPr/>
              <a:t>8</a:t>
            </a:fld>
            <a:endParaRPr lang="en-US" altLang="en-US" sz="1300"/>
          </a:p>
        </p:txBody>
      </p:sp>
      <p:sp>
        <p:nvSpPr>
          <p:cNvPr id="26627" name="Rectangle 2">
            <a:extLst>
              <a:ext uri="{FF2B5EF4-FFF2-40B4-BE49-F238E27FC236}">
                <a16:creationId xmlns:a16="http://schemas.microsoft.com/office/drawing/2014/main" id="{A111A227-955C-9C4D-9B75-B85DE6D2988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>
            <a:extLst>
              <a:ext uri="{FF2B5EF4-FFF2-40B4-BE49-F238E27FC236}">
                <a16:creationId xmlns:a16="http://schemas.microsoft.com/office/drawing/2014/main" id="{5DD53D1A-CCB8-1F42-BF47-B1B07F2AE6F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1694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>
            <a:extLst>
              <a:ext uri="{FF2B5EF4-FFF2-40B4-BE49-F238E27FC236}">
                <a16:creationId xmlns:a16="http://schemas.microsoft.com/office/drawing/2014/main" id="{318A268F-FC50-B34B-BEA8-DD9E855D877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BD129A39-CA67-5143-917D-B2CF974918C9}" type="slidenum">
              <a:rPr lang="en-US" altLang="en-US" sz="1300"/>
              <a:pPr/>
              <a:t>9</a:t>
            </a:fld>
            <a:endParaRPr lang="en-US" altLang="en-US" sz="1300"/>
          </a:p>
        </p:txBody>
      </p:sp>
      <p:sp>
        <p:nvSpPr>
          <p:cNvPr id="28675" name="Rectangle 2">
            <a:extLst>
              <a:ext uri="{FF2B5EF4-FFF2-40B4-BE49-F238E27FC236}">
                <a16:creationId xmlns:a16="http://schemas.microsoft.com/office/drawing/2014/main" id="{81856C8F-6E1C-034F-A294-54CB49DD974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>
            <a:extLst>
              <a:ext uri="{FF2B5EF4-FFF2-40B4-BE49-F238E27FC236}">
                <a16:creationId xmlns:a16="http://schemas.microsoft.com/office/drawing/2014/main" id="{329BFFBB-5919-5A4B-8AA7-BB38FEB01A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34378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>
            <a:extLst>
              <a:ext uri="{FF2B5EF4-FFF2-40B4-BE49-F238E27FC236}">
                <a16:creationId xmlns:a16="http://schemas.microsoft.com/office/drawing/2014/main" id="{318A268F-FC50-B34B-BEA8-DD9E855D877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fld id="{BD129A39-CA67-5143-917D-B2CF974918C9}" type="slidenum">
              <a:rPr lang="en-US" altLang="en-US" sz="1300"/>
              <a:pPr/>
              <a:t>10</a:t>
            </a:fld>
            <a:endParaRPr lang="en-US" altLang="en-US" sz="1300"/>
          </a:p>
        </p:txBody>
      </p:sp>
      <p:sp>
        <p:nvSpPr>
          <p:cNvPr id="28675" name="Rectangle 2">
            <a:extLst>
              <a:ext uri="{FF2B5EF4-FFF2-40B4-BE49-F238E27FC236}">
                <a16:creationId xmlns:a16="http://schemas.microsoft.com/office/drawing/2014/main" id="{81856C8F-6E1C-034F-A294-54CB49DD974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>
            <a:extLst>
              <a:ext uri="{FF2B5EF4-FFF2-40B4-BE49-F238E27FC236}">
                <a16:creationId xmlns:a16="http://schemas.microsoft.com/office/drawing/2014/main" id="{329BFFBB-5919-5A4B-8AA7-BB38FEB01A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3437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C9030-1191-D445-BF11-3E83DD6C668A}" type="datetime1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13AF6-0237-1348-96B1-9E656B1CC016}" type="datetime1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63FC1-00A8-FF41-804C-21D88C8C71EE}" type="datetime1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sm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3122D-2584-414E-AF41-759BF98411C2}" type="datetime1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42991-6F4B-F941-BB06-7BCF2D7FD275}" type="datetime1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26182-380E-AC43-8DA4-CDDFB813762B}" type="datetime1">
              <a:rPr lang="en-US" smtClean="0"/>
              <a:t>5/6/19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80D60-83CB-8741-992D-0A3367DBDDB0}" type="datetime1">
              <a:rPr lang="en-US" smtClean="0"/>
              <a:t>5/6/19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B04B0-A3C0-C649-BD46-E5082DC10BC2}" type="datetime1">
              <a:rPr lang="en-US" smtClean="0"/>
              <a:t>5/6/19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A8A70-1174-554F-96A4-C7EBB53E2B58}" type="datetime1">
              <a:rPr lang="en-US" smtClean="0"/>
              <a:t>5/6/19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6E568-E1A1-504C-A167-CE9D712E8A1D}" type="datetime1">
              <a:rPr lang="en-US" smtClean="0"/>
              <a:t>5/6/19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5101F-EF91-1746-9733-5A015320C21E}" type="datetime1">
              <a:rPr lang="en-US" smtClean="0"/>
              <a:t>5/6/19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463F3E-53AD-D14F-9F4B-5CE0918C9E61}" type="datetime1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r>
              <a:rPr lang="en-US" dirty="0"/>
              <a:t>  #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71547" y="5183453"/>
            <a:ext cx="7239000" cy="830997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en-US" sz="2800" cap="small" dirty="0"/>
              <a:t>Dr. Asif Zaman</a:t>
            </a:r>
          </a:p>
          <a:p>
            <a:pPr lvl="0" algn="ctr"/>
            <a:r>
              <a:rPr lang="en-US" cap="small" dirty="0"/>
              <a:t>Associate Professor, CSE, RU</a:t>
            </a:r>
            <a:endParaRPr lang="en-US" sz="1600" cap="small" dirty="0"/>
          </a:p>
        </p:txBody>
      </p:sp>
      <p:sp>
        <p:nvSpPr>
          <p:cNvPr id="6" name="TextBox 5"/>
          <p:cNvSpPr txBox="1"/>
          <p:nvPr/>
        </p:nvSpPr>
        <p:spPr>
          <a:xfrm>
            <a:off x="228598" y="363512"/>
            <a:ext cx="87249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SzPct val="50000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CSE 3121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>
              <a:buSzPct val="50000"/>
            </a:pPr>
            <a:r>
              <a:rPr lang="en-US" sz="48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Management Systems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18150" y="2903400"/>
            <a:ext cx="1545795" cy="1440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296628" y="65049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F2F6FB-134A-C74E-AE83-03C133B10AC5}"/>
              </a:ext>
            </a:extLst>
          </p:cNvPr>
          <p:cNvSpPr txBox="1"/>
          <p:nvPr/>
        </p:nvSpPr>
        <p:spPr>
          <a:xfrm>
            <a:off x="0" y="248717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cap="small" dirty="0">
                <a:solidFill>
                  <a:schemeClr val="tx2"/>
                </a:solidFill>
              </a:rPr>
              <a:t>Session: 2016-17</a:t>
            </a:r>
          </a:p>
        </p:txBody>
      </p:sp>
    </p:spTree>
    <p:extLst>
      <p:ext uri="{BB962C8B-B14F-4D97-AF65-F5344CB8AC3E}">
        <p14:creationId xmlns:p14="http://schemas.microsoft.com/office/powerpoint/2010/main" val="4275267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>
            <a:extLst>
              <a:ext uri="{FF2B5EF4-FFF2-40B4-BE49-F238E27FC236}">
                <a16:creationId xmlns:a16="http://schemas.microsoft.com/office/drawing/2014/main" id="{E197D09D-0313-164B-984B-2C0CF33BB7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Physical Storage Media (Cont.)</a:t>
            </a: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68BDB593-295F-0F47-8BE8-47CC10D4D2E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4388" y="1905000"/>
            <a:ext cx="7165975" cy="4037013"/>
          </a:xfrm>
        </p:spPr>
        <p:txBody>
          <a:bodyPr>
            <a:noAutofit/>
          </a:bodyPr>
          <a:lstStyle/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Write-one, read-many (WORM) optical disks used for archival storage (CD-R, DVD-R, DVD+R)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Multiple write versions also available (CD-RW, DVD-RW, DVD+RW, and DVD-RAM)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Reads and writes are slower than with magnetic disk </a:t>
            </a:r>
          </a:p>
        </p:txBody>
      </p:sp>
    </p:spTree>
    <p:extLst>
      <p:ext uri="{BB962C8B-B14F-4D97-AF65-F5344CB8AC3E}">
        <p14:creationId xmlns:p14="http://schemas.microsoft.com/office/powerpoint/2010/main" val="3994921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06" name="Rectangle 1026">
            <a:extLst>
              <a:ext uri="{FF2B5EF4-FFF2-40B4-BE49-F238E27FC236}">
                <a16:creationId xmlns:a16="http://schemas.microsoft.com/office/drawing/2014/main" id="{D48ECAE1-61AD-F543-A791-4533B56A72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Physical Storage Media (Cont.)</a:t>
            </a:r>
          </a:p>
        </p:txBody>
      </p:sp>
      <p:sp>
        <p:nvSpPr>
          <p:cNvPr id="29699" name="Rectangle 1027">
            <a:extLst>
              <a:ext uri="{FF2B5EF4-FFF2-40B4-BE49-F238E27FC236}">
                <a16:creationId xmlns:a16="http://schemas.microsoft.com/office/drawing/2014/main" id="{D45274C1-56D3-6340-A1D0-41FFC040E96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03300" y="1752600"/>
            <a:ext cx="7137400" cy="4946650"/>
          </a:xfrm>
        </p:spPr>
        <p:txBody>
          <a:bodyPr>
            <a:normAutofit/>
          </a:bodyPr>
          <a:lstStyle/>
          <a:p>
            <a:r>
              <a:rPr lang="en-US" altLang="en-US" sz="2400" b="1" dirty="0">
                <a:solidFill>
                  <a:srgbClr val="000099"/>
                </a:solidFill>
              </a:rPr>
              <a:t>Tape storage</a:t>
            </a:r>
            <a:r>
              <a:rPr lang="en-US" altLang="en-US" sz="2400" dirty="0">
                <a:solidFill>
                  <a:schemeClr val="tx2"/>
                </a:solidFill>
              </a:rPr>
              <a:t> 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non-volatile, used primarily for backup (to recover from disk failure), and for archival data</a:t>
            </a:r>
          </a:p>
          <a:p>
            <a:pPr lvl="1"/>
            <a:r>
              <a:rPr lang="en-US" altLang="en-US" sz="2400" b="1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sequential-access</a:t>
            </a:r>
            <a:r>
              <a:rPr lang="en-US" altLang="en-US" sz="2400" b="1" dirty="0">
                <a:ea typeface="ＭＳ Ｐゴシック" panose="020B0600070205080204" pitchFamily="34" charset="-128"/>
              </a:rPr>
              <a:t> </a:t>
            </a:r>
            <a:r>
              <a:rPr lang="en-US" altLang="en-US" sz="2400" dirty="0">
                <a:ea typeface="ＭＳ Ｐゴシック" panose="020B0600070205080204" pitchFamily="34" charset="-128"/>
              </a:rPr>
              <a:t>– much slower than disk 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very high capacity (40 to 300 GB tapes available)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tape can be removed from drive </a:t>
            </a:r>
            <a:r>
              <a:rPr lang="en-US" altLang="en-US" sz="2400" dirty="0">
                <a:ea typeface="ＭＳ Ｐゴシック" panose="020B0600070205080204" pitchFamily="34" charset="-128"/>
                <a:sym typeface="Symbol" pitchFamily="2" charset="2"/>
              </a:rPr>
              <a:t> storage costs much cheaper than disk, but drives are expensive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Tape jukeboxes available for storing massive amounts of data 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hundreds of terabytes (1 terabyte = 10</a:t>
            </a:r>
            <a:r>
              <a:rPr lang="en-US" altLang="en-US" baseline="30000" dirty="0">
                <a:ea typeface="ＭＳ Ｐゴシック" panose="020B0600070205080204" pitchFamily="34" charset="-128"/>
              </a:rPr>
              <a:t>9 </a:t>
            </a:r>
            <a:r>
              <a:rPr lang="en-US" altLang="en-US" dirty="0">
                <a:ea typeface="ＭＳ Ｐゴシック" panose="020B0600070205080204" pitchFamily="34" charset="-128"/>
              </a:rPr>
              <a:t>bytes) to even multiple </a:t>
            </a:r>
            <a:r>
              <a:rPr lang="en-US" altLang="en-US" b="1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petabytes</a:t>
            </a:r>
            <a:r>
              <a:rPr lang="en-US" altLang="en-US" dirty="0">
                <a:ea typeface="ＭＳ Ｐゴシック" panose="020B0600070205080204" pitchFamily="34" charset="-128"/>
              </a:rPr>
              <a:t> (1 petabyte = 10</a:t>
            </a:r>
            <a:r>
              <a:rPr lang="en-US" altLang="en-US" baseline="30000" dirty="0">
                <a:ea typeface="ＭＳ Ｐゴシック" panose="020B0600070205080204" pitchFamily="34" charset="-128"/>
              </a:rPr>
              <a:t>12</a:t>
            </a:r>
            <a:r>
              <a:rPr lang="en-US" altLang="en-US" dirty="0">
                <a:ea typeface="ＭＳ Ｐゴシック" panose="020B0600070205080204" pitchFamily="34" charset="-128"/>
              </a:rPr>
              <a:t> bytes)</a:t>
            </a:r>
            <a:endParaRPr lang="en-US" altLang="en-US" baseline="30000" dirty="0">
              <a:ea typeface="ＭＳ Ｐゴシック" panose="020B0600070205080204" pitchFamily="34" charset="-128"/>
            </a:endParaRPr>
          </a:p>
          <a:p>
            <a:endParaRPr lang="en-US" alt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5FCDFB-6176-924A-85E3-46A657ABAF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138"/>
            <a:ext cx="9144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292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2">
            <a:extLst>
              <a:ext uri="{FF2B5EF4-FFF2-40B4-BE49-F238E27FC236}">
                <a16:creationId xmlns:a16="http://schemas.microsoft.com/office/drawing/2014/main" id="{8566248B-FA2A-FA42-9B4F-F1CD08B201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Storage Hierarchy</a:t>
            </a:r>
          </a:p>
        </p:txBody>
      </p:sp>
      <p:pic>
        <p:nvPicPr>
          <p:cNvPr id="31747" name="Picture 9">
            <a:extLst>
              <a:ext uri="{FF2B5EF4-FFF2-40B4-BE49-F238E27FC236}">
                <a16:creationId xmlns:a16="http://schemas.microsoft.com/office/drawing/2014/main" id="{FE82A34B-2244-5244-84D3-89AFC165A6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828800"/>
            <a:ext cx="5293245" cy="4491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4613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2">
            <a:extLst>
              <a:ext uri="{FF2B5EF4-FFF2-40B4-BE49-F238E27FC236}">
                <a16:creationId xmlns:a16="http://schemas.microsoft.com/office/drawing/2014/main" id="{EF0A4FE7-518F-D047-99DF-9EA63CF707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Storage Hierarchy (Cont.)</a:t>
            </a:r>
          </a:p>
        </p:txBody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34177F4D-65EB-2141-AE54-3CEAD256B7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1752600"/>
            <a:ext cx="7086600" cy="4800600"/>
          </a:xfrm>
        </p:spPr>
        <p:txBody>
          <a:bodyPr>
            <a:normAutofit/>
          </a:bodyPr>
          <a:lstStyle/>
          <a:p>
            <a:r>
              <a:rPr lang="en-US" altLang="en-US" sz="2400" b="1" dirty="0">
                <a:solidFill>
                  <a:srgbClr val="000099"/>
                </a:solidFill>
              </a:rPr>
              <a:t>primary storage</a:t>
            </a:r>
            <a:r>
              <a:rPr lang="en-US" altLang="en-US" sz="2400" b="1" dirty="0"/>
              <a:t>: </a:t>
            </a:r>
            <a:r>
              <a:rPr lang="en-US" altLang="en-US" sz="2400" dirty="0"/>
              <a:t>Fastest media but volatile (cache, main memory).</a:t>
            </a:r>
          </a:p>
          <a:p>
            <a:r>
              <a:rPr lang="en-US" altLang="en-US" sz="2400" b="1" dirty="0">
                <a:solidFill>
                  <a:srgbClr val="000099"/>
                </a:solidFill>
              </a:rPr>
              <a:t>secondary storage</a:t>
            </a:r>
            <a:r>
              <a:rPr lang="en-US" altLang="en-US" sz="2400" b="1" dirty="0"/>
              <a:t>:</a:t>
            </a:r>
            <a:r>
              <a:rPr lang="en-US" altLang="en-US" sz="2400" dirty="0"/>
              <a:t> next level in hierarchy, non-volatile, moderately fast access time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also called </a:t>
            </a:r>
            <a:r>
              <a:rPr lang="en-US" altLang="en-US" sz="2400" b="1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on-line storage</a:t>
            </a:r>
            <a:r>
              <a:rPr lang="en-US" altLang="en-US" sz="2400" b="1" dirty="0">
                <a:ea typeface="ＭＳ Ｐゴシック" panose="020B0600070205080204" pitchFamily="34" charset="-128"/>
              </a:rPr>
              <a:t> </a:t>
            </a:r>
            <a:endParaRPr lang="en-US" altLang="en-US" sz="2400" dirty="0">
              <a:ea typeface="ＭＳ Ｐゴシック" panose="020B0600070205080204" pitchFamily="34" charset="-128"/>
            </a:endParaRP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E.g. flash memory, magnetic disks</a:t>
            </a:r>
          </a:p>
          <a:p>
            <a:r>
              <a:rPr lang="en-US" altLang="en-US" sz="2400" b="1" dirty="0">
                <a:solidFill>
                  <a:srgbClr val="000099"/>
                </a:solidFill>
              </a:rPr>
              <a:t>tertiary storage</a:t>
            </a:r>
            <a:r>
              <a:rPr lang="en-US" altLang="en-US" sz="2400" b="1" dirty="0"/>
              <a:t>:</a:t>
            </a:r>
            <a:r>
              <a:rPr lang="en-US" altLang="en-US" sz="2400" dirty="0"/>
              <a:t> lowest level in hierarchy, non-volatile, slow access time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also called </a:t>
            </a:r>
            <a:r>
              <a:rPr lang="en-US" altLang="en-US" sz="2400" b="1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off-line storage</a:t>
            </a:r>
            <a:r>
              <a:rPr lang="en-US" altLang="en-US" sz="2400" dirty="0">
                <a:ea typeface="ＭＳ Ｐゴシック" panose="020B0600070205080204" pitchFamily="34" charset="-128"/>
              </a:rPr>
              <a:t> 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E.g. magnetic tape, optical storage</a:t>
            </a:r>
            <a:endParaRPr lang="en-US" altLang="en-US" sz="2400" b="1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556218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2" name="Rectangle 2">
            <a:extLst>
              <a:ext uri="{FF2B5EF4-FFF2-40B4-BE49-F238E27FC236}">
                <a16:creationId xmlns:a16="http://schemas.microsoft.com/office/drawing/2014/main" id="{D5C2E4FA-8FB0-3342-8915-3DC3BA639E5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Magnetic Hard Disk Mechanism</a:t>
            </a:r>
          </a:p>
        </p:txBody>
      </p:sp>
      <p:sp>
        <p:nvSpPr>
          <p:cNvPr id="35843" name="Text Box 7">
            <a:extLst>
              <a:ext uri="{FF2B5EF4-FFF2-40B4-BE49-F238E27FC236}">
                <a16:creationId xmlns:a16="http://schemas.microsoft.com/office/drawing/2014/main" id="{D8A57A92-5789-DB4E-90D5-E02AE394D9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6400800"/>
            <a:ext cx="77470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b="1" dirty="0"/>
              <a:t>NOTE: Diagram is schematic, and simplifies the structure of actual disk drives</a:t>
            </a:r>
          </a:p>
        </p:txBody>
      </p:sp>
      <p:pic>
        <p:nvPicPr>
          <p:cNvPr id="35844" name="Picture 10">
            <a:extLst>
              <a:ext uri="{FF2B5EF4-FFF2-40B4-BE49-F238E27FC236}">
                <a16:creationId xmlns:a16="http://schemas.microsoft.com/office/drawing/2014/main" id="{FE415715-96DA-D24D-AEE3-2C441651C2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165664"/>
            <a:ext cx="6613525" cy="501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509385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>
            <a:extLst>
              <a:ext uri="{FF2B5EF4-FFF2-40B4-BE49-F238E27FC236}">
                <a16:creationId xmlns:a16="http://schemas.microsoft.com/office/drawing/2014/main" id="{723C49D6-B91A-CD43-AA5B-4971B75D03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Magnetic Disks</a:t>
            </a:r>
          </a:p>
        </p:txBody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B34A37FB-2F8D-9342-BA70-1B1A94BDDB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1981199"/>
            <a:ext cx="8229600" cy="4441825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altLang="en-US" sz="2400" b="1" dirty="0"/>
              <a:t>Read-write head</a:t>
            </a:r>
            <a:r>
              <a:rPr lang="en-US" altLang="en-US" sz="2400" dirty="0"/>
              <a:t> 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Positioned very close to the platter surface (almost touching it)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Reads or writes magnetically encoded information.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Surface of platter divided into circular </a:t>
            </a:r>
            <a:r>
              <a:rPr lang="en-US" altLang="en-US" sz="2400" b="1" dirty="0">
                <a:solidFill>
                  <a:srgbClr val="000099"/>
                </a:solidFill>
              </a:rPr>
              <a:t>tracks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Over </a:t>
            </a:r>
            <a:r>
              <a:rPr lang="en-US" altLang="en-US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50K-100K tracks per platter</a:t>
            </a:r>
            <a:r>
              <a:rPr lang="en-US" altLang="en-US" sz="2400" dirty="0">
                <a:ea typeface="ＭＳ Ｐゴシック" panose="020B0600070205080204" pitchFamily="34" charset="-128"/>
              </a:rPr>
              <a:t> on typical hard disks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Each track is divided into </a:t>
            </a:r>
            <a:r>
              <a:rPr lang="en-US" altLang="en-US" sz="2400" b="1" dirty="0">
                <a:solidFill>
                  <a:srgbClr val="FF0000"/>
                </a:solidFill>
              </a:rPr>
              <a:t>sectors</a:t>
            </a:r>
            <a:r>
              <a:rPr lang="en-US" altLang="en-US" sz="2400" b="1" dirty="0"/>
              <a:t>.</a:t>
            </a:r>
            <a:r>
              <a:rPr lang="en-US" altLang="en-US" sz="2400" dirty="0"/>
              <a:t>  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A sector is the smallest unit of data that can be read or written.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Sector size typically 512 bytes</a:t>
            </a:r>
          </a:p>
        </p:txBody>
      </p:sp>
    </p:spTree>
    <p:extLst>
      <p:ext uri="{BB962C8B-B14F-4D97-AF65-F5344CB8AC3E}">
        <p14:creationId xmlns:p14="http://schemas.microsoft.com/office/powerpoint/2010/main" val="5599881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>
            <a:extLst>
              <a:ext uri="{FF2B5EF4-FFF2-40B4-BE49-F238E27FC236}">
                <a16:creationId xmlns:a16="http://schemas.microsoft.com/office/drawing/2014/main" id="{723C49D6-B91A-CD43-AA5B-4971B75D03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Magnetic Disks</a:t>
            </a:r>
          </a:p>
        </p:txBody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B34A37FB-2F8D-9342-BA70-1B1A94BDDB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1676399"/>
            <a:ext cx="8229600" cy="4746625"/>
          </a:xfrm>
        </p:spPr>
        <p:txBody>
          <a:bodyPr>
            <a:noAutofit/>
          </a:bodyPr>
          <a:lstStyle/>
          <a:p>
            <a:pPr lvl="1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Typical sectors per track: </a:t>
            </a:r>
            <a:r>
              <a:rPr lang="en-US" altLang="en-US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500 to 1000</a:t>
            </a:r>
            <a:r>
              <a:rPr lang="en-US" altLang="en-US" sz="2400" dirty="0">
                <a:ea typeface="ＭＳ Ｐゴシック" panose="020B0600070205080204" pitchFamily="34" charset="-128"/>
              </a:rPr>
              <a:t> (on inner tracks) to </a:t>
            </a:r>
            <a:r>
              <a:rPr lang="en-US" altLang="en-US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1000 to 2000</a:t>
            </a:r>
            <a:r>
              <a:rPr lang="en-US" altLang="en-US" sz="2400" dirty="0">
                <a:ea typeface="ＭＳ Ｐゴシック" panose="020B0600070205080204" pitchFamily="34" charset="-128"/>
              </a:rPr>
              <a:t> (on outer tracks)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To read/write a sector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disk arm swings to position head on right track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platter spins continually; data is read/written as sector passes under head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Head-disk assemblies 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multiple disk platters on a single spindle (1 to 5 usually)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one head per platter, mounted on a common arm.</a:t>
            </a:r>
          </a:p>
          <a:p>
            <a:pPr>
              <a:lnSpc>
                <a:spcPct val="90000"/>
              </a:lnSpc>
            </a:pPr>
            <a:r>
              <a:rPr lang="en-US" altLang="en-US" sz="2400" b="1" dirty="0">
                <a:solidFill>
                  <a:srgbClr val="000099"/>
                </a:solidFill>
              </a:rPr>
              <a:t>Cylinder</a:t>
            </a:r>
            <a:r>
              <a:rPr lang="en-US" altLang="en-US" sz="2400" i="1" dirty="0"/>
              <a:t> </a:t>
            </a:r>
            <a:r>
              <a:rPr lang="en-US" altLang="en-US" sz="2400" i="1" dirty="0" err="1"/>
              <a:t>i</a:t>
            </a:r>
            <a:r>
              <a:rPr lang="en-US" altLang="en-US" sz="2400" b="1" i="1" dirty="0"/>
              <a:t> </a:t>
            </a:r>
            <a:r>
              <a:rPr lang="en-US" altLang="en-US" sz="2400" dirty="0"/>
              <a:t>consists of </a:t>
            </a:r>
            <a:r>
              <a:rPr lang="en-US" altLang="en-US" sz="2400" i="1" dirty="0" err="1"/>
              <a:t>i</a:t>
            </a:r>
            <a:r>
              <a:rPr lang="en-US" altLang="en-US" sz="2400" baseline="30000" dirty="0" err="1"/>
              <a:t>th</a:t>
            </a:r>
            <a:r>
              <a:rPr lang="en-US" altLang="en-US" sz="2400" dirty="0"/>
              <a:t> track of all the platters </a:t>
            </a:r>
          </a:p>
        </p:txBody>
      </p:sp>
    </p:spTree>
    <p:extLst>
      <p:ext uri="{BB962C8B-B14F-4D97-AF65-F5344CB8AC3E}">
        <p14:creationId xmlns:p14="http://schemas.microsoft.com/office/powerpoint/2010/main" val="5599881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0" name="Rectangle 2">
            <a:extLst>
              <a:ext uri="{FF2B5EF4-FFF2-40B4-BE49-F238E27FC236}">
                <a16:creationId xmlns:a16="http://schemas.microsoft.com/office/drawing/2014/main" id="{432C9AC1-936D-AF47-92D7-749A8A971D0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Magnetic Disks (Cont.)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A3E9D0C4-3256-1642-B6A2-5E431FED967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1676400"/>
            <a:ext cx="7696200" cy="454660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Earlier generation disks were susceptible to head-crashes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Surface of earlier generation disks had metal-oxide coatings which would disintegrate on head crash and damage all data on disk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Current generation disks are less susceptible to such disastrous failures, although individual sectors may get corrupted</a:t>
            </a:r>
          </a:p>
          <a:p>
            <a:pPr>
              <a:lnSpc>
                <a:spcPct val="90000"/>
              </a:lnSpc>
            </a:pPr>
            <a:r>
              <a:rPr lang="en-US" altLang="en-US" sz="2400" b="1" dirty="0">
                <a:solidFill>
                  <a:srgbClr val="000099"/>
                </a:solidFill>
              </a:rPr>
              <a:t>Disk controller</a:t>
            </a:r>
            <a:r>
              <a:rPr lang="en-US" altLang="en-US" sz="2400" dirty="0"/>
              <a:t> – interfaces between the computer system and the disk drive hardware.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accepts high-level commands to read or write a sector </a:t>
            </a:r>
          </a:p>
        </p:txBody>
      </p:sp>
      <p:sp>
        <p:nvSpPr>
          <p:cNvPr id="39940" name="Rectangle 4">
            <a:extLst>
              <a:ext uri="{FF2B5EF4-FFF2-40B4-BE49-F238E27FC236}">
                <a16:creationId xmlns:a16="http://schemas.microsoft.com/office/drawing/2014/main" id="{62D29FD1-F270-C845-A82E-EDACD5A525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7425" y="3744913"/>
            <a:ext cx="6724650" cy="2024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2" charset="2"/>
              <a:buChar char="n"/>
            </a:pPr>
            <a:endParaRPr kumimoji="1" lang="en-US" altLang="en-US" sz="1800"/>
          </a:p>
        </p:txBody>
      </p:sp>
    </p:spTree>
    <p:extLst>
      <p:ext uri="{BB962C8B-B14F-4D97-AF65-F5344CB8AC3E}">
        <p14:creationId xmlns:p14="http://schemas.microsoft.com/office/powerpoint/2010/main" val="611511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0" name="Rectangle 2">
            <a:extLst>
              <a:ext uri="{FF2B5EF4-FFF2-40B4-BE49-F238E27FC236}">
                <a16:creationId xmlns:a16="http://schemas.microsoft.com/office/drawing/2014/main" id="{432C9AC1-936D-AF47-92D7-749A8A971D0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Magnetic Disks (Cont.)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A3E9D0C4-3256-1642-B6A2-5E431FED967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1752600"/>
            <a:ext cx="7075488" cy="4470400"/>
          </a:xfrm>
        </p:spPr>
        <p:txBody>
          <a:bodyPr>
            <a:noAutofit/>
          </a:bodyPr>
          <a:lstStyle/>
          <a:p>
            <a:pPr lvl="1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initiates actions such as moving the disk arm to the right track and actually reading or writing the data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Computes and attaches </a:t>
            </a:r>
            <a:r>
              <a:rPr lang="en-US" altLang="en-US" sz="2400" b="1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checksums</a:t>
            </a:r>
            <a:r>
              <a:rPr lang="en-US" altLang="en-US" sz="2400" dirty="0">
                <a:ea typeface="ＭＳ Ｐゴシック" panose="020B0600070205080204" pitchFamily="34" charset="-128"/>
              </a:rPr>
              <a:t> to each sector to verify that data is read back correctly</a:t>
            </a:r>
          </a:p>
          <a:p>
            <a:pPr lvl="2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If data is corrupted, with very high probability stored checksum won’t match recomputed checksum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Ensures successful writing by reading back sector after writing it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Performs </a:t>
            </a:r>
            <a:r>
              <a:rPr lang="en-US" altLang="en-US" sz="2400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remapping of bad sectors</a:t>
            </a:r>
          </a:p>
        </p:txBody>
      </p:sp>
      <p:sp>
        <p:nvSpPr>
          <p:cNvPr id="39940" name="Rectangle 4">
            <a:extLst>
              <a:ext uri="{FF2B5EF4-FFF2-40B4-BE49-F238E27FC236}">
                <a16:creationId xmlns:a16="http://schemas.microsoft.com/office/drawing/2014/main" id="{62D29FD1-F270-C845-A82E-EDACD5A525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7425" y="3744913"/>
            <a:ext cx="6724650" cy="2024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2" charset="2"/>
              <a:buChar char="n"/>
            </a:pPr>
            <a:endParaRPr kumimoji="1" lang="en-US" altLang="en-US" sz="1800"/>
          </a:p>
        </p:txBody>
      </p:sp>
    </p:spTree>
    <p:extLst>
      <p:ext uri="{BB962C8B-B14F-4D97-AF65-F5344CB8AC3E}">
        <p14:creationId xmlns:p14="http://schemas.microsoft.com/office/powerpoint/2010/main" val="611511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Rectangle 2">
            <a:extLst>
              <a:ext uri="{FF2B5EF4-FFF2-40B4-BE49-F238E27FC236}">
                <a16:creationId xmlns:a16="http://schemas.microsoft.com/office/drawing/2014/main" id="{5765E636-701B-0A46-9926-74E9227A345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Disk Subsystem</a:t>
            </a:r>
          </a:p>
        </p:txBody>
      </p:sp>
      <p:sp>
        <p:nvSpPr>
          <p:cNvPr id="41987" name="Rectangle 7">
            <a:extLst>
              <a:ext uri="{FF2B5EF4-FFF2-40B4-BE49-F238E27FC236}">
                <a16:creationId xmlns:a16="http://schemas.microsoft.com/office/drawing/2014/main" id="{9874F33E-A150-304E-A1D8-A4CF0F9228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3621881"/>
            <a:ext cx="8229600" cy="2513013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en-US" altLang="en-US" sz="2000" dirty="0"/>
              <a:t>Multiple disks connected to a computer system through a controller</a:t>
            </a:r>
          </a:p>
          <a:p>
            <a:pPr lvl="1">
              <a:lnSpc>
                <a:spcPct val="80000"/>
              </a:lnSpc>
            </a:pPr>
            <a:r>
              <a:rPr lang="en-US" altLang="en-US" sz="2000" dirty="0">
                <a:ea typeface="ＭＳ Ｐゴシック" panose="020B0600070205080204" pitchFamily="34" charset="-128"/>
              </a:rPr>
              <a:t>Controllers functionality (checksum, bad sector remapping) often carried out by individual disks; reduces load on controller</a:t>
            </a:r>
          </a:p>
          <a:p>
            <a:pPr>
              <a:lnSpc>
                <a:spcPct val="80000"/>
              </a:lnSpc>
            </a:pPr>
            <a:r>
              <a:rPr lang="en-US" altLang="en-US" sz="2000" dirty="0"/>
              <a:t>Disk interface standards families</a:t>
            </a:r>
          </a:p>
          <a:p>
            <a:pPr lvl="1">
              <a:lnSpc>
                <a:spcPct val="80000"/>
              </a:lnSpc>
            </a:pPr>
            <a:r>
              <a:rPr lang="en-US" altLang="en-US" sz="2000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ATA</a:t>
            </a:r>
            <a:r>
              <a:rPr lang="en-US" altLang="en-US" sz="2000" dirty="0">
                <a:ea typeface="ＭＳ Ｐゴシック" panose="020B0600070205080204" pitchFamily="34" charset="-128"/>
              </a:rPr>
              <a:t> (AT adaptor) range of standards</a:t>
            </a:r>
          </a:p>
          <a:p>
            <a:pPr lvl="1">
              <a:lnSpc>
                <a:spcPct val="80000"/>
              </a:lnSpc>
            </a:pPr>
            <a:r>
              <a:rPr lang="en-US" altLang="en-US" sz="2000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SATA</a:t>
            </a:r>
            <a:r>
              <a:rPr lang="en-US" altLang="en-US" sz="2000" dirty="0">
                <a:ea typeface="ＭＳ Ｐゴシック" panose="020B0600070205080204" pitchFamily="34" charset="-128"/>
              </a:rPr>
              <a:t> (Serial ATA) </a:t>
            </a:r>
          </a:p>
          <a:p>
            <a:pPr lvl="1">
              <a:lnSpc>
                <a:spcPct val="80000"/>
              </a:lnSpc>
            </a:pPr>
            <a:r>
              <a:rPr lang="en-US" altLang="en-US" sz="2000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SCSI</a:t>
            </a:r>
            <a:r>
              <a:rPr lang="en-US" altLang="en-US" sz="2000" dirty="0">
                <a:ea typeface="ＭＳ Ｐゴシック" panose="020B0600070205080204" pitchFamily="34" charset="-128"/>
              </a:rPr>
              <a:t> (Small Computer System Interconnect) range of standards</a:t>
            </a:r>
          </a:p>
          <a:p>
            <a:pPr lvl="1">
              <a:lnSpc>
                <a:spcPct val="80000"/>
              </a:lnSpc>
            </a:pPr>
            <a:r>
              <a:rPr lang="en-US" altLang="en-US" sz="2000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SAS</a:t>
            </a:r>
            <a:r>
              <a:rPr lang="en-US" altLang="en-US" sz="2000" dirty="0">
                <a:ea typeface="ＭＳ Ｐゴシック" panose="020B0600070205080204" pitchFamily="34" charset="-128"/>
              </a:rPr>
              <a:t> (Serial Attached SCSI)</a:t>
            </a:r>
          </a:p>
          <a:p>
            <a:pPr lvl="1">
              <a:lnSpc>
                <a:spcPct val="80000"/>
              </a:lnSpc>
            </a:pPr>
            <a:r>
              <a:rPr lang="en-US" altLang="en-US" sz="2000" dirty="0">
                <a:ea typeface="ＭＳ Ｐゴシック" panose="020B0600070205080204" pitchFamily="34" charset="-128"/>
              </a:rPr>
              <a:t>Several variants of each standard (different speeds and capabilities)</a:t>
            </a:r>
          </a:p>
        </p:txBody>
      </p:sp>
      <p:pic>
        <p:nvPicPr>
          <p:cNvPr id="41988" name="Picture 9">
            <a:extLst>
              <a:ext uri="{FF2B5EF4-FFF2-40B4-BE49-F238E27FC236}">
                <a16:creationId xmlns:a16="http://schemas.microsoft.com/office/drawing/2014/main" id="{F6041885-30FA-1D47-93BE-F073E8F274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219200"/>
            <a:ext cx="5516562" cy="231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5132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A583C5-2E45-1D46-9085-6894725C7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r>
              <a:rPr lang="en-US" dirty="0"/>
              <a:t>  #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08E701-B264-0C42-9EC4-9DFAA9810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7114" y="1828800"/>
            <a:ext cx="4610100" cy="2616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E605466-A87F-7346-BA95-ED2A51B9F2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4" y="415268"/>
            <a:ext cx="44831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6780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2">
            <a:extLst>
              <a:ext uri="{FF2B5EF4-FFF2-40B4-BE49-F238E27FC236}">
                <a16:creationId xmlns:a16="http://schemas.microsoft.com/office/drawing/2014/main" id="{A93B66A5-2DCD-5948-99D5-C759CCA9F6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Disk Subsystem</a:t>
            </a:r>
          </a:p>
        </p:txBody>
      </p:sp>
      <p:sp>
        <p:nvSpPr>
          <p:cNvPr id="161795" name="Rectangle 3">
            <a:extLst>
              <a:ext uri="{FF2B5EF4-FFF2-40B4-BE49-F238E27FC236}">
                <a16:creationId xmlns:a16="http://schemas.microsoft.com/office/drawing/2014/main" id="{569569C3-0873-2E49-90CA-CE91D17178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2286000"/>
            <a:ext cx="8229600" cy="3840163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altLang="en-US" sz="2400" dirty="0"/>
              <a:t>Disks usually connected directly to computer system</a:t>
            </a:r>
          </a:p>
          <a:p>
            <a:pPr algn="just"/>
            <a:r>
              <a:rPr lang="en-US" altLang="en-US" sz="2400" dirty="0"/>
              <a:t>In </a:t>
            </a:r>
            <a:r>
              <a:rPr lang="en-US" altLang="en-US" sz="2400" b="1" dirty="0">
                <a:solidFill>
                  <a:srgbClr val="000099"/>
                </a:solidFill>
              </a:rPr>
              <a:t>Storage Area Networks (SAN)</a:t>
            </a:r>
            <a:r>
              <a:rPr lang="en-US" altLang="en-US" sz="2400" dirty="0"/>
              <a:t>, a large number of disks are connected by a high-speed network to a number of servers</a:t>
            </a:r>
          </a:p>
          <a:p>
            <a:pPr lvl="1" algn="just"/>
            <a:r>
              <a:rPr lang="en-US" altLang="en-US" sz="2000" dirty="0"/>
              <a:t>The disks are usually organized locally using a storage organization technique called </a:t>
            </a:r>
            <a:r>
              <a:rPr lang="en-US" altLang="en-US" sz="2000" b="1" u="sng" dirty="0"/>
              <a:t>redundant arrays of independent disks (RAID) </a:t>
            </a:r>
            <a:r>
              <a:rPr lang="en-US" altLang="en-US" sz="2000" dirty="0"/>
              <a:t>to give the servers a logical view of a very large and very reliable disk.</a:t>
            </a:r>
          </a:p>
          <a:p>
            <a:pPr algn="just"/>
            <a:endParaRPr lang="en-US" altLang="en-US" sz="2400" dirty="0"/>
          </a:p>
          <a:p>
            <a:pPr algn="just"/>
            <a:r>
              <a:rPr lang="en-US" altLang="en-US" sz="2400" dirty="0"/>
              <a:t>In </a:t>
            </a:r>
            <a:r>
              <a:rPr lang="en-US" altLang="en-US" sz="2400" b="1" dirty="0">
                <a:solidFill>
                  <a:srgbClr val="000099"/>
                </a:solidFill>
              </a:rPr>
              <a:t>Network Attached Storage (NAS) </a:t>
            </a:r>
            <a:r>
              <a:rPr lang="en-US" altLang="en-US" sz="2400" dirty="0"/>
              <a:t>networked storage provides a file system interface using networked file system protocol, instead of providing a disk system interface</a:t>
            </a:r>
          </a:p>
        </p:txBody>
      </p:sp>
    </p:spTree>
    <p:extLst>
      <p:ext uri="{BB962C8B-B14F-4D97-AF65-F5344CB8AC3E}">
        <p14:creationId xmlns:p14="http://schemas.microsoft.com/office/powerpoint/2010/main" val="16160535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2">
            <a:extLst>
              <a:ext uri="{FF2B5EF4-FFF2-40B4-BE49-F238E27FC236}">
                <a16:creationId xmlns:a16="http://schemas.microsoft.com/office/drawing/2014/main" id="{B4BF8344-8A9D-8340-A583-F27883FCE2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Performance Measures of Disks</a:t>
            </a:r>
          </a:p>
        </p:txBody>
      </p:sp>
      <p:sp>
        <p:nvSpPr>
          <p:cNvPr id="44035" name="Rectangle 5">
            <a:extLst>
              <a:ext uri="{FF2B5EF4-FFF2-40B4-BE49-F238E27FC236}">
                <a16:creationId xmlns:a16="http://schemas.microsoft.com/office/drawing/2014/main" id="{2BE3B859-FE1F-2444-BFD8-0FE8140E64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81000" y="1523999"/>
            <a:ext cx="8240713" cy="4892675"/>
          </a:xfrm>
        </p:spPr>
        <p:txBody>
          <a:bodyPr>
            <a:noAutofit/>
          </a:bodyPr>
          <a:lstStyle/>
          <a:p>
            <a:r>
              <a:rPr lang="en-US" altLang="en-US" sz="2400" b="1" cap="small" dirty="0">
                <a:solidFill>
                  <a:srgbClr val="000099"/>
                </a:solidFill>
              </a:rPr>
              <a:t>Access time</a:t>
            </a:r>
            <a:r>
              <a:rPr lang="en-US" altLang="en-US" sz="2400" dirty="0"/>
              <a:t> – the time it takes from when a read or write request is issued to when data transfer begins. </a:t>
            </a:r>
          </a:p>
          <a:p>
            <a:r>
              <a:rPr lang="en-US" altLang="en-US" sz="2400" dirty="0"/>
              <a:t>Consists of: </a:t>
            </a:r>
          </a:p>
          <a:p>
            <a:pPr lvl="1"/>
            <a:r>
              <a:rPr lang="en-US" altLang="en-US" sz="2400" b="1" cap="small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Seek time</a:t>
            </a:r>
            <a:r>
              <a:rPr lang="en-US" altLang="en-US" sz="2400" dirty="0">
                <a:ea typeface="ＭＳ Ｐゴシック" panose="020B0600070205080204" pitchFamily="34" charset="-128"/>
              </a:rPr>
              <a:t> – time it takes to reposition the arm over the correct track. 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 Average seek time is 1/2 the worst case seek time.</a:t>
            </a:r>
            <a:endParaRPr lang="en-US" altLang="en-US" sz="2400" dirty="0">
              <a:ea typeface="ＭＳ Ｐゴシック" panose="020B0600070205080204" pitchFamily="34" charset="-128"/>
            </a:endParaRP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4 to 10 milliseconds on typical disks</a:t>
            </a:r>
          </a:p>
          <a:p>
            <a:pPr lvl="1"/>
            <a:r>
              <a:rPr lang="en-US" altLang="en-US" sz="2400" b="1" cap="small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Rotational latency</a:t>
            </a:r>
            <a:r>
              <a:rPr lang="en-US" altLang="en-US" sz="2400" dirty="0">
                <a:ea typeface="ＭＳ Ｐゴシック" panose="020B0600070205080204" pitchFamily="34" charset="-128"/>
              </a:rPr>
              <a:t> – time it takes for the sector to be accessed to appear under the head. 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 Average latency is 1/2 of the worst case latency.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4 to 11 milliseconds on typical disks (5400 to 15000 </a:t>
            </a:r>
            <a:r>
              <a:rPr lang="en-US" altLang="en-US" dirty="0" err="1">
                <a:ea typeface="ＭＳ Ｐゴシック" panose="020B0600070205080204" pitchFamily="34" charset="-128"/>
              </a:rPr>
              <a:t>r.p.m</a:t>
            </a:r>
            <a:r>
              <a:rPr lang="en-US" altLang="en-US" dirty="0">
                <a:ea typeface="ＭＳ Ｐゴシック" panose="020B0600070205080204" pitchFamily="34" charset="-128"/>
              </a:rPr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15717447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2">
            <a:extLst>
              <a:ext uri="{FF2B5EF4-FFF2-40B4-BE49-F238E27FC236}">
                <a16:creationId xmlns:a16="http://schemas.microsoft.com/office/drawing/2014/main" id="{B4BF8344-8A9D-8340-A583-F27883FCE2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Performance Measures of Disks</a:t>
            </a:r>
          </a:p>
        </p:txBody>
      </p:sp>
      <p:sp>
        <p:nvSpPr>
          <p:cNvPr id="44035" name="Rectangle 5">
            <a:extLst>
              <a:ext uri="{FF2B5EF4-FFF2-40B4-BE49-F238E27FC236}">
                <a16:creationId xmlns:a16="http://schemas.microsoft.com/office/drawing/2014/main" id="{2BE3B859-FE1F-2444-BFD8-0FE8140E64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84250" y="1676399"/>
            <a:ext cx="7637463" cy="4740275"/>
          </a:xfrm>
        </p:spPr>
        <p:txBody>
          <a:bodyPr>
            <a:noAutofit/>
          </a:bodyPr>
          <a:lstStyle/>
          <a:p>
            <a:pPr lvl="2">
              <a:lnSpc>
                <a:spcPct val="80000"/>
              </a:lnSpc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</a:pPr>
            <a:r>
              <a:rPr lang="en-US" altLang="en-US" sz="2400" b="1" cap="small" dirty="0">
                <a:solidFill>
                  <a:srgbClr val="000099"/>
                </a:solidFill>
              </a:rPr>
              <a:t>Data-transfer rate</a:t>
            </a:r>
            <a:r>
              <a:rPr lang="en-US" altLang="en-US" sz="2400" b="1" dirty="0"/>
              <a:t> </a:t>
            </a:r>
            <a:r>
              <a:rPr lang="en-US" altLang="en-US" sz="2400" dirty="0"/>
              <a:t>– the rate at which data can be retrieved from or stored to the disk.</a:t>
            </a:r>
          </a:p>
          <a:p>
            <a:pPr lvl="1">
              <a:lnSpc>
                <a:spcPct val="8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25 to 100 MB per second max rate, lower for inner tracks</a:t>
            </a:r>
          </a:p>
          <a:p>
            <a:pPr lvl="1">
              <a:lnSpc>
                <a:spcPct val="8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Multiple disks may share a controller, so rate that controller can handle is also important</a:t>
            </a:r>
          </a:p>
          <a:p>
            <a:pPr lvl="2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SATA: 150 MB/sec, SATA-II 3Gb (300 MB/sec)</a:t>
            </a:r>
          </a:p>
          <a:p>
            <a:pPr lvl="2">
              <a:lnSpc>
                <a:spcPct val="80000"/>
              </a:lnSpc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2">
              <a:lnSpc>
                <a:spcPct val="80000"/>
              </a:lnSpc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2">
              <a:lnSpc>
                <a:spcPct val="80000"/>
              </a:lnSpc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2">
              <a:lnSpc>
                <a:spcPct val="80000"/>
              </a:lnSpc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2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Ultra 320 SCSI: 320 MB/s, SAS (3 to 6 Gb/sec)</a:t>
            </a:r>
          </a:p>
          <a:p>
            <a:pPr lvl="2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Fiber Channel (FC2Gb or 4Gb): 256 to 512 MB/s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4CAAD1-0AE3-6849-973E-A1606030D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4419600"/>
            <a:ext cx="4826000" cy="129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7447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54" name="Rectangle 2">
            <a:extLst>
              <a:ext uri="{FF2B5EF4-FFF2-40B4-BE49-F238E27FC236}">
                <a16:creationId xmlns:a16="http://schemas.microsoft.com/office/drawing/2014/main" id="{84C8BE2D-4A94-DE45-8BA9-DA44DD1C63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Performance Measures (Cont.)</a:t>
            </a: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512E2A1E-2BCE-CC44-8A4B-84D512B8FA7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1676400"/>
            <a:ext cx="7500938" cy="4448175"/>
          </a:xfrm>
        </p:spPr>
        <p:txBody>
          <a:bodyPr>
            <a:normAutofit/>
          </a:bodyPr>
          <a:lstStyle/>
          <a:p>
            <a:r>
              <a:rPr lang="en-US" altLang="en-US" sz="2400" b="1" cap="small" dirty="0">
                <a:solidFill>
                  <a:srgbClr val="000099"/>
                </a:solidFill>
              </a:rPr>
              <a:t>Mean time to failure (MTTF)</a:t>
            </a:r>
            <a:r>
              <a:rPr lang="en-US" altLang="en-US" sz="2400" dirty="0"/>
              <a:t> – the average time the disk is expected to run continuously without any failure.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Typically 3 to 5 years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Probability of failure of new disks is quite low, corresponding to a</a:t>
            </a:r>
            <a:br>
              <a:rPr lang="en-US" altLang="en-US" sz="2400" dirty="0">
                <a:ea typeface="ＭＳ Ｐゴシック" panose="020B0600070205080204" pitchFamily="34" charset="-128"/>
              </a:rPr>
            </a:br>
            <a:r>
              <a:rPr lang="en-US" altLang="en-US" sz="2400" dirty="0">
                <a:ea typeface="ＭＳ Ｐゴシック" panose="020B0600070205080204" pitchFamily="34" charset="-128"/>
              </a:rPr>
              <a:t>“theoretical MTTF” of 500,000 to 1,200,000 hours for a new disk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E.g., an MTTF of 1,200,000 hours for a new disk means that given 1000 relatively new disks, on an average one will fail every 1200 hours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MTTF decreases as disk ages</a:t>
            </a:r>
          </a:p>
          <a:p>
            <a:pPr lvl="1">
              <a:buFont typeface="Monotype Sorts" pitchFamily="2" charset="2"/>
              <a:buNone/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1821665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Rectangle 2">
            <a:extLst>
              <a:ext uri="{FF2B5EF4-FFF2-40B4-BE49-F238E27FC236}">
                <a16:creationId xmlns:a16="http://schemas.microsoft.com/office/drawing/2014/main" id="{53675099-0E6F-3145-BC2D-F02BE5B0CA7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Optimization of Disk-Block Access</a:t>
            </a:r>
          </a:p>
        </p:txBody>
      </p:sp>
      <p:sp>
        <p:nvSpPr>
          <p:cNvPr id="48131" name="Rectangle 3">
            <a:extLst>
              <a:ext uri="{FF2B5EF4-FFF2-40B4-BE49-F238E27FC236}">
                <a16:creationId xmlns:a16="http://schemas.microsoft.com/office/drawing/2014/main" id="{B1472745-DF69-E545-A7ED-07938AAA635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1676399"/>
            <a:ext cx="8153400" cy="4538663"/>
          </a:xfrm>
        </p:spPr>
        <p:txBody>
          <a:bodyPr>
            <a:normAutofit/>
          </a:bodyPr>
          <a:lstStyle/>
          <a:p>
            <a:r>
              <a:rPr lang="en-US" altLang="en-US" sz="2400" b="1" dirty="0">
                <a:solidFill>
                  <a:srgbClr val="000099"/>
                </a:solidFill>
              </a:rPr>
              <a:t>Block</a:t>
            </a:r>
            <a:r>
              <a:rPr lang="en-US" altLang="en-US" sz="2400" b="1" dirty="0">
                <a:solidFill>
                  <a:schemeClr val="tx2"/>
                </a:solidFill>
              </a:rPr>
              <a:t> </a:t>
            </a:r>
            <a:r>
              <a:rPr lang="en-US" altLang="en-US" sz="2400" dirty="0"/>
              <a:t>– a contiguous sequence of sectors from a single track 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data is transferred between disk and main memory in blocks 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sizes range from 512 bytes to several kilobytes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Smaller blocks: more transfers from disk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Larger blocks:  more space wasted due to partially filled blocks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Typical block sizes today range from 4 to 16 kilobytes</a:t>
            </a:r>
          </a:p>
          <a:p>
            <a:endParaRPr lang="en-US" altLang="en-US" sz="24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57501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2" name="Rectangle 2">
            <a:extLst>
              <a:ext uri="{FF2B5EF4-FFF2-40B4-BE49-F238E27FC236}">
                <a16:creationId xmlns:a16="http://schemas.microsoft.com/office/drawing/2014/main" id="{A1065E65-1727-0B42-B9E7-D67F9C092B4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>
              <a:defRPr/>
            </a:pPr>
            <a:r>
              <a:rPr lang="en-US" dirty="0">
                <a:ea typeface="+mj-ea"/>
              </a:rPr>
              <a:t>Optimization of Disk Block Access</a:t>
            </a:r>
          </a:p>
        </p:txBody>
      </p:sp>
      <p:sp>
        <p:nvSpPr>
          <p:cNvPr id="50179" name="Rectangle 3">
            <a:extLst>
              <a:ext uri="{FF2B5EF4-FFF2-40B4-BE49-F238E27FC236}">
                <a16:creationId xmlns:a16="http://schemas.microsoft.com/office/drawing/2014/main" id="{0DFDACCD-5424-A249-A81F-D2B6B9F4745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4388" y="1417638"/>
            <a:ext cx="8177212" cy="5135562"/>
          </a:xfrm>
        </p:spPr>
        <p:txBody>
          <a:bodyPr>
            <a:noAutofit/>
          </a:bodyPr>
          <a:lstStyle/>
          <a:p>
            <a:r>
              <a:rPr lang="en-US" altLang="en-US" sz="2400" b="1" dirty="0"/>
              <a:t>File organization</a:t>
            </a:r>
            <a:r>
              <a:rPr lang="en-US" altLang="en-US" sz="2400" dirty="0"/>
              <a:t> – optimize block access time by organizing the blocks to correspond to how data will be accessed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E.g.  Store related information on the same or nearby cylinders.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Files may get </a:t>
            </a:r>
            <a:r>
              <a:rPr lang="en-US" altLang="en-US" sz="2400" b="1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fragmented</a:t>
            </a:r>
            <a:r>
              <a:rPr lang="en-US" altLang="en-US" sz="2400" dirty="0">
                <a:ea typeface="ＭＳ Ｐゴシック" panose="020B0600070205080204" pitchFamily="34" charset="-128"/>
              </a:rPr>
              <a:t> over time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E.g. if data is inserted to/deleted from the file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Or free blocks on disk are scattered, and newly created file has its blocks scattered over the disk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Sequential access to a fragmented file results in increased disk arm movement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Some systems have utilities to </a:t>
            </a:r>
            <a:r>
              <a:rPr lang="en-US" altLang="en-US" sz="2400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defragment</a:t>
            </a:r>
            <a:r>
              <a:rPr lang="en-US" altLang="en-US" sz="2400" dirty="0">
                <a:ea typeface="ＭＳ Ｐゴシック" panose="020B0600070205080204" pitchFamily="34" charset="-128"/>
              </a:rPr>
              <a:t> the file system, in order to speed up file access</a:t>
            </a:r>
          </a:p>
          <a:p>
            <a:pPr lvl="2"/>
            <a:endParaRPr lang="en-US" altLang="en-US" dirty="0">
              <a:ea typeface="ＭＳ Ｐゴシック" panose="020B0600070205080204" pitchFamily="34" charset="-128"/>
            </a:endParaRPr>
          </a:p>
          <a:p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3892778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6" name="Rectangle 2">
            <a:extLst>
              <a:ext uri="{FF2B5EF4-FFF2-40B4-BE49-F238E27FC236}">
                <a16:creationId xmlns:a16="http://schemas.microsoft.com/office/drawing/2014/main" id="{FEA8FD2E-DBFD-8143-9763-DE3FDBD92B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RAID</a:t>
            </a:r>
          </a:p>
        </p:txBody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1FFD8B0B-3393-2B4C-9AAB-4DB81EA8BE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122363"/>
            <a:ext cx="8377238" cy="5360987"/>
          </a:xfrm>
        </p:spPr>
        <p:txBody>
          <a:bodyPr>
            <a:noAutofit/>
          </a:bodyPr>
          <a:lstStyle/>
          <a:p>
            <a:r>
              <a:rPr lang="en-US" altLang="en-US" sz="2400" b="1" dirty="0">
                <a:solidFill>
                  <a:srgbClr val="000099"/>
                </a:solidFill>
              </a:rPr>
              <a:t>RAID: Redundant Arrays of Independent Disks</a:t>
            </a:r>
            <a:r>
              <a:rPr lang="en-US" altLang="en-US" sz="2400" b="1" dirty="0"/>
              <a:t> </a:t>
            </a:r>
            <a:endParaRPr lang="en-US" altLang="en-US" sz="2400" dirty="0"/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disk organization techniques that manage a large numbers of disks, providing a view of a single disk of </a:t>
            </a:r>
          </a:p>
          <a:p>
            <a:pPr lvl="2"/>
            <a:r>
              <a:rPr lang="en-US" altLang="en-US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high capacity</a:t>
            </a:r>
            <a:r>
              <a:rPr lang="en-US" altLang="en-US" dirty="0">
                <a:ea typeface="ＭＳ Ｐゴシック" panose="020B0600070205080204" pitchFamily="34" charset="-128"/>
              </a:rPr>
              <a:t> and </a:t>
            </a:r>
            <a:r>
              <a:rPr lang="en-US" altLang="en-US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high speed</a:t>
            </a:r>
            <a:r>
              <a:rPr lang="en-US" altLang="en-US" dirty="0">
                <a:ea typeface="ＭＳ Ｐゴシック" panose="020B0600070205080204" pitchFamily="34" charset="-128"/>
              </a:rPr>
              <a:t>  by using multiple disks in parallel,  </a:t>
            </a:r>
          </a:p>
          <a:p>
            <a:pPr lvl="2"/>
            <a:r>
              <a:rPr lang="en-US" altLang="en-US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high reliability</a:t>
            </a:r>
            <a:r>
              <a:rPr lang="en-US" altLang="en-US" dirty="0">
                <a:ea typeface="ＭＳ Ｐゴシック" panose="020B0600070205080204" pitchFamily="34" charset="-128"/>
              </a:rPr>
              <a:t> by storing data redundantly, so that data can be recovered even if  a disk fails </a:t>
            </a:r>
          </a:p>
          <a:p>
            <a:r>
              <a:rPr lang="en-US" altLang="en-US" sz="2400" dirty="0"/>
              <a:t>The chance that some disk out of a set of </a:t>
            </a:r>
            <a:r>
              <a:rPr lang="en-US" altLang="en-US" sz="2400" i="1" dirty="0"/>
              <a:t>N</a:t>
            </a:r>
            <a:r>
              <a:rPr lang="en-US" altLang="en-US" sz="2400" dirty="0"/>
              <a:t> disks will fail is much higher than the chance that a specific single disk will fail.</a:t>
            </a:r>
          </a:p>
        </p:txBody>
      </p:sp>
    </p:spTree>
    <p:extLst>
      <p:ext uri="{BB962C8B-B14F-4D97-AF65-F5344CB8AC3E}">
        <p14:creationId xmlns:p14="http://schemas.microsoft.com/office/powerpoint/2010/main" val="2820875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6" name="Rectangle 2">
            <a:extLst>
              <a:ext uri="{FF2B5EF4-FFF2-40B4-BE49-F238E27FC236}">
                <a16:creationId xmlns:a16="http://schemas.microsoft.com/office/drawing/2014/main" id="{FEA8FD2E-DBFD-8143-9763-DE3FDBD92B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RAID</a:t>
            </a:r>
          </a:p>
        </p:txBody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1FFD8B0B-3393-2B4C-9AAB-4DB81EA8BE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377238" cy="4883150"/>
          </a:xfrm>
        </p:spPr>
        <p:txBody>
          <a:bodyPr>
            <a:noAutofit/>
          </a:bodyPr>
          <a:lstStyle/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E.g., a system with 100 disks, each with MTTF of 100,000 hours (approx.  11 years), will have a system MTTF of 1000 hours (approx. 41 days)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Techniques for using redundancy to avoid data loss are critical with large numbers of disks</a:t>
            </a:r>
          </a:p>
          <a:p>
            <a:r>
              <a:rPr lang="en-US" altLang="en-US" sz="2400" dirty="0"/>
              <a:t>Originally a cost-effective alternative to large, expensive disks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I in RAID originally stood for ``inexpensive’’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Today RAIDs are used for their higher reliability and bandwidth.  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The “I” is interpreted as independent</a:t>
            </a:r>
          </a:p>
        </p:txBody>
      </p:sp>
    </p:spTree>
    <p:extLst>
      <p:ext uri="{BB962C8B-B14F-4D97-AF65-F5344CB8AC3E}">
        <p14:creationId xmlns:p14="http://schemas.microsoft.com/office/powerpoint/2010/main" val="2820875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>
            <a:extLst>
              <a:ext uri="{FF2B5EF4-FFF2-40B4-BE49-F238E27FC236}">
                <a16:creationId xmlns:a16="http://schemas.microsoft.com/office/drawing/2014/main" id="{444FB021-1627-124F-A148-94749800DF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" y="306388"/>
            <a:ext cx="9144000" cy="4572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sz="4000" dirty="0">
                <a:ea typeface="+mj-ea"/>
              </a:rPr>
              <a:t>Improvement of Reliability via Redundancy</a:t>
            </a:r>
          </a:p>
        </p:txBody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0DA67435-C6A2-D444-8FBE-CA25DF0D534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1600200"/>
            <a:ext cx="7656513" cy="4872038"/>
          </a:xfrm>
        </p:spPr>
        <p:txBody>
          <a:bodyPr>
            <a:noAutofit/>
          </a:bodyPr>
          <a:lstStyle/>
          <a:p>
            <a:r>
              <a:rPr lang="en-US" altLang="en-US" sz="2400" b="1" dirty="0">
                <a:solidFill>
                  <a:srgbClr val="000099"/>
                </a:solidFill>
              </a:rPr>
              <a:t>Redundancy</a:t>
            </a:r>
            <a:r>
              <a:rPr lang="en-US" altLang="en-US" sz="2400" dirty="0"/>
              <a:t> – store extra information that can be used to rebuild information lost in a disk failure</a:t>
            </a:r>
          </a:p>
          <a:p>
            <a:r>
              <a:rPr lang="en-US" altLang="en-US" sz="2400" dirty="0"/>
              <a:t>E.g., </a:t>
            </a:r>
            <a:r>
              <a:rPr lang="en-US" altLang="en-US" sz="2400" b="1" dirty="0">
                <a:solidFill>
                  <a:srgbClr val="000099"/>
                </a:solidFill>
              </a:rPr>
              <a:t>Mirroring</a:t>
            </a:r>
            <a:r>
              <a:rPr lang="en-US" altLang="en-US" sz="2400" b="1" dirty="0"/>
              <a:t> </a:t>
            </a:r>
            <a:r>
              <a:rPr lang="en-US" altLang="en-US" sz="2400" dirty="0"/>
              <a:t>(or</a:t>
            </a:r>
            <a:r>
              <a:rPr lang="en-US" altLang="en-US" sz="2400" b="1" dirty="0"/>
              <a:t> shadowing</a:t>
            </a:r>
            <a:r>
              <a:rPr lang="en-US" altLang="en-US" sz="2400" dirty="0"/>
              <a:t>)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Duplicate every disk.  Logical disk consists of two physical disks.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Every write is carried out on both disks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Reads can take place from either disk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If one disk in a pair fails, data still available in the other</a:t>
            </a:r>
          </a:p>
        </p:txBody>
      </p:sp>
    </p:spTree>
    <p:extLst>
      <p:ext uri="{BB962C8B-B14F-4D97-AF65-F5344CB8AC3E}">
        <p14:creationId xmlns:p14="http://schemas.microsoft.com/office/powerpoint/2010/main" val="31840693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>
            <a:extLst>
              <a:ext uri="{FF2B5EF4-FFF2-40B4-BE49-F238E27FC236}">
                <a16:creationId xmlns:a16="http://schemas.microsoft.com/office/drawing/2014/main" id="{444FB021-1627-124F-A148-94749800DF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" y="306388"/>
            <a:ext cx="9144000" cy="4572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sz="4000" dirty="0">
                <a:ea typeface="+mj-ea"/>
              </a:rPr>
              <a:t>Improvement of Reliability via Redundancy</a:t>
            </a:r>
          </a:p>
        </p:txBody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0DA67435-C6A2-D444-8FBE-CA25DF0D534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1208088"/>
            <a:ext cx="7656513" cy="5264150"/>
          </a:xfrm>
        </p:spPr>
        <p:txBody>
          <a:bodyPr>
            <a:noAutofit/>
          </a:bodyPr>
          <a:lstStyle/>
          <a:p>
            <a:pPr lvl="2"/>
            <a:r>
              <a:rPr lang="en-US" altLang="en-US">
                <a:ea typeface="ＭＳ Ｐゴシック" panose="020B0600070205080204" pitchFamily="34" charset="-128"/>
              </a:rPr>
              <a:t>Data </a:t>
            </a:r>
            <a:r>
              <a:rPr lang="en-US" altLang="en-US" dirty="0">
                <a:ea typeface="ＭＳ Ｐゴシック" panose="020B0600070205080204" pitchFamily="34" charset="-128"/>
              </a:rPr>
              <a:t>loss would occur only if a disk fails, and its mirror disk also fails before the system is repaired</a:t>
            </a:r>
          </a:p>
          <a:p>
            <a:pPr lvl="3"/>
            <a:r>
              <a:rPr lang="en-US" altLang="en-US" sz="2400" dirty="0">
                <a:ea typeface="ＭＳ Ｐゴシック" panose="020B0600070205080204" pitchFamily="34" charset="-128"/>
              </a:rPr>
              <a:t>Probability of combined event is very small </a:t>
            </a:r>
          </a:p>
          <a:p>
            <a:pPr lvl="4"/>
            <a:r>
              <a:rPr lang="en-US" altLang="en-US" sz="2400" dirty="0">
                <a:ea typeface="ＭＳ Ｐゴシック" panose="020B0600070205080204" pitchFamily="34" charset="-128"/>
              </a:rPr>
              <a:t>Except for dependent failure modes such as fire or building collapse or electrical power surges</a:t>
            </a:r>
          </a:p>
          <a:p>
            <a:r>
              <a:rPr lang="en-US" altLang="en-US" sz="2400" b="1" dirty="0">
                <a:solidFill>
                  <a:srgbClr val="000099"/>
                </a:solidFill>
              </a:rPr>
              <a:t>Mean time to data loss</a:t>
            </a:r>
            <a:r>
              <a:rPr lang="en-US" altLang="en-US" sz="2400" dirty="0"/>
              <a:t> depends on mean time to failure, </a:t>
            </a:r>
            <a:br>
              <a:rPr lang="en-US" altLang="en-US" sz="2400" dirty="0"/>
            </a:br>
            <a:r>
              <a:rPr lang="en-US" altLang="en-US" sz="2400" dirty="0"/>
              <a:t>and </a:t>
            </a:r>
            <a:r>
              <a:rPr lang="en-US" altLang="en-US" sz="2400" b="1" dirty="0">
                <a:solidFill>
                  <a:srgbClr val="000099"/>
                </a:solidFill>
              </a:rPr>
              <a:t>mean time to repair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E.g. MTTF of 100,000 hours, mean time to repair of 10 hours gives mean time to data loss of 500*10</a:t>
            </a:r>
            <a:r>
              <a:rPr lang="en-US" altLang="en-US" sz="2400" baseline="30000" dirty="0">
                <a:ea typeface="ＭＳ Ｐゴシック" panose="020B0600070205080204" pitchFamily="34" charset="-128"/>
              </a:rPr>
              <a:t>6</a:t>
            </a:r>
            <a:r>
              <a:rPr lang="en-US" altLang="en-US" sz="2400" dirty="0">
                <a:ea typeface="ＭＳ Ｐゴシック" panose="020B0600070205080204" pitchFamily="34" charset="-128"/>
              </a:rPr>
              <a:t> hours (or 57,000 years) for a mirrored pair of disks (ignoring dependent failure modes)</a:t>
            </a:r>
          </a:p>
          <a:p>
            <a:pPr lvl="4"/>
            <a:endParaRPr lang="en-US" altLang="en-US" sz="24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84069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>
            <a:extLst>
              <a:ext uri="{FF2B5EF4-FFF2-40B4-BE49-F238E27FC236}">
                <a16:creationId xmlns:a16="http://schemas.microsoft.com/office/drawing/2014/main" id="{FD520905-CEF2-1E46-BCD4-00C9D82578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8975" y="282575"/>
            <a:ext cx="8340725" cy="4572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>
                <a:ea typeface="+mj-ea"/>
              </a:rPr>
              <a:t>Physical Storage Media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32241021-DB41-C749-A115-404A3570BB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4388" y="1981200"/>
            <a:ext cx="7796212" cy="4648200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Speed with which data can be accessed.</a:t>
            </a:r>
          </a:p>
          <a:p>
            <a:r>
              <a:rPr lang="en-US" altLang="en-US" sz="2400" dirty="0"/>
              <a:t>Cost per unit of data.</a:t>
            </a:r>
          </a:p>
          <a:p>
            <a:r>
              <a:rPr lang="en-US" altLang="en-US" sz="2400" dirty="0"/>
              <a:t>Reliability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data loss on power failure or system crash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physical failure of the storage device</a:t>
            </a:r>
          </a:p>
          <a:p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33389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Rectangle 2">
            <a:extLst>
              <a:ext uri="{FF2B5EF4-FFF2-40B4-BE49-F238E27FC236}">
                <a16:creationId xmlns:a16="http://schemas.microsoft.com/office/drawing/2014/main" id="{4963DEF0-52F6-BF40-A208-8669B44DCA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" y="260350"/>
            <a:ext cx="9315450" cy="4572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sz="4000" dirty="0">
                <a:ea typeface="+mj-ea"/>
              </a:rPr>
              <a:t>Improvement in Performance via Parallelism</a:t>
            </a:r>
          </a:p>
        </p:txBody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0FB60EEE-61AE-A64B-9EE1-30395DDE5B5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81000" y="1236663"/>
            <a:ext cx="7924800" cy="47402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Two main goals of parallelism in a disk system: </a:t>
            </a:r>
          </a:p>
          <a:p>
            <a:pPr lvl="1">
              <a:buFont typeface="Monotype Sorts" pitchFamily="2" charset="2"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1.	Load balance multiple small accesses to increase throughput</a:t>
            </a:r>
          </a:p>
          <a:p>
            <a:pPr lvl="1">
              <a:buFont typeface="Monotype Sorts" pitchFamily="2" charset="2"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2.	Parallelize large accesses to reduce response time.</a:t>
            </a:r>
          </a:p>
          <a:p>
            <a:r>
              <a:rPr lang="en-US" altLang="en-US" sz="2400" dirty="0"/>
              <a:t>Improve transfer rate by striping data across multiple disks.</a:t>
            </a:r>
          </a:p>
          <a:p>
            <a:r>
              <a:rPr lang="en-US" altLang="en-US" sz="2400" b="1" dirty="0">
                <a:solidFill>
                  <a:srgbClr val="000099"/>
                </a:solidFill>
              </a:rPr>
              <a:t>Bit-level striping</a:t>
            </a:r>
            <a:r>
              <a:rPr lang="en-US" altLang="en-US" sz="2400" dirty="0"/>
              <a:t> – split the bits of each byte across multiple disks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In an array of eight disks, write bit </a:t>
            </a:r>
            <a:r>
              <a:rPr lang="en-US" altLang="en-US" sz="2400" i="1" dirty="0" err="1">
                <a:ea typeface="ＭＳ Ｐゴシック" panose="020B0600070205080204" pitchFamily="34" charset="-128"/>
              </a:rPr>
              <a:t>i</a:t>
            </a:r>
            <a:r>
              <a:rPr lang="en-US" altLang="en-US" sz="2400" dirty="0">
                <a:ea typeface="ＭＳ Ｐゴシック" panose="020B0600070205080204" pitchFamily="34" charset="-128"/>
              </a:rPr>
              <a:t> of each byte to disk </a:t>
            </a:r>
            <a:r>
              <a:rPr lang="en-US" altLang="en-US" sz="2400" i="1" dirty="0" err="1">
                <a:ea typeface="ＭＳ Ｐゴシック" panose="020B0600070205080204" pitchFamily="34" charset="-128"/>
              </a:rPr>
              <a:t>i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.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Each access can read data at eight times the rate of a single disk.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But seek/access time worse than for a single disk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Bit level striping is not used much any more</a:t>
            </a:r>
          </a:p>
          <a:p>
            <a:pPr lvl="1"/>
            <a:endParaRPr lang="en-US" altLang="en-US" sz="24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31971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Rectangle 2">
            <a:extLst>
              <a:ext uri="{FF2B5EF4-FFF2-40B4-BE49-F238E27FC236}">
                <a16:creationId xmlns:a16="http://schemas.microsoft.com/office/drawing/2014/main" id="{4963DEF0-52F6-BF40-A208-8669B44DCA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" y="260350"/>
            <a:ext cx="9315450" cy="4572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sz="4000" dirty="0">
                <a:ea typeface="+mj-ea"/>
              </a:rPr>
              <a:t>Improvement in Performance via Parallelism</a:t>
            </a:r>
          </a:p>
        </p:txBody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0FB60EEE-61AE-A64B-9EE1-30395DDE5B5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81000" y="1236663"/>
            <a:ext cx="8763000" cy="4740275"/>
          </a:xfrm>
        </p:spPr>
        <p:txBody>
          <a:bodyPr>
            <a:noAutofit/>
          </a:bodyPr>
          <a:lstStyle/>
          <a:p>
            <a:pPr lvl="2"/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sz="2400" b="1" dirty="0">
                <a:solidFill>
                  <a:srgbClr val="000099"/>
                </a:solidFill>
              </a:rPr>
              <a:t>Block-level striping</a:t>
            </a:r>
            <a:r>
              <a:rPr lang="en-US" altLang="en-US" sz="2400" b="1" dirty="0"/>
              <a:t> </a:t>
            </a:r>
            <a:r>
              <a:rPr lang="en-US" altLang="en-US" sz="2400" dirty="0"/>
              <a:t>– with </a:t>
            </a:r>
            <a:r>
              <a:rPr lang="en-US" altLang="en-US" sz="2400" i="1" dirty="0"/>
              <a:t>n</a:t>
            </a:r>
            <a:r>
              <a:rPr lang="en-US" altLang="en-US" sz="2400" dirty="0"/>
              <a:t> disks, block </a:t>
            </a:r>
            <a:r>
              <a:rPr lang="en-US" altLang="en-US" sz="2400" i="1" dirty="0" err="1"/>
              <a:t>i</a:t>
            </a:r>
            <a:r>
              <a:rPr lang="en-US" altLang="en-US" sz="2400" dirty="0"/>
              <a:t> of a file goes to disk (</a:t>
            </a:r>
            <a:r>
              <a:rPr lang="en-US" altLang="en-US" sz="2400" i="1" dirty="0" err="1"/>
              <a:t>i</a:t>
            </a:r>
            <a:r>
              <a:rPr lang="en-US" altLang="en-US" sz="2400" dirty="0"/>
              <a:t> mod </a:t>
            </a:r>
            <a:r>
              <a:rPr lang="en-US" altLang="en-US" sz="2400" i="1" dirty="0"/>
              <a:t>n</a:t>
            </a:r>
            <a:r>
              <a:rPr lang="en-US" altLang="en-US" sz="2400" dirty="0"/>
              <a:t>) + 1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Requests for different blocks can run in parallel if the blocks reside on different disks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A request for a long sequence of blocks can utilize all disks in parallel</a:t>
            </a:r>
          </a:p>
        </p:txBody>
      </p:sp>
    </p:spTree>
    <p:extLst>
      <p:ext uri="{BB962C8B-B14F-4D97-AF65-F5344CB8AC3E}">
        <p14:creationId xmlns:p14="http://schemas.microsoft.com/office/powerpoint/2010/main" val="2231971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Rectangle 2">
            <a:extLst>
              <a:ext uri="{FF2B5EF4-FFF2-40B4-BE49-F238E27FC236}">
                <a16:creationId xmlns:a16="http://schemas.microsoft.com/office/drawing/2014/main" id="{A78885C9-6CCA-824A-914C-FB2BA6758B3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RAID Levels</a:t>
            </a:r>
          </a:p>
        </p:txBody>
      </p:sp>
      <p:sp>
        <p:nvSpPr>
          <p:cNvPr id="60422" name="Text Box 7">
            <a:extLst>
              <a:ext uri="{FF2B5EF4-FFF2-40B4-BE49-F238E27FC236}">
                <a16:creationId xmlns:a16="http://schemas.microsoft.com/office/drawing/2014/main" id="{BB517373-7A86-ED41-8311-E1B3948592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8634" y="1344586"/>
            <a:ext cx="8013700" cy="1329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8925" indent="-28892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692150" indent="-234950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2" charset="2"/>
              <a:buChar char="n"/>
            </a:pPr>
            <a:r>
              <a:rPr kumimoji="1" lang="en-US" altLang="en-US" sz="2400" b="1" dirty="0">
                <a:solidFill>
                  <a:srgbClr val="0000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RAID Level 0</a:t>
            </a:r>
            <a:r>
              <a:rPr kumimoji="1" lang="en-US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:  </a:t>
            </a:r>
            <a:r>
              <a:rPr kumimoji="1" lang="en-US" altLang="en-US" sz="2400" dirty="0">
                <a:solidFill>
                  <a:srgbClr val="0000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Block striping; non-redundant</a:t>
            </a:r>
            <a:r>
              <a:rPr kumimoji="1" lang="en-US" altLang="en-US" sz="24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kumimoji="1" lang="en-US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1">
              <a:spcBef>
                <a:spcPct val="35000"/>
              </a:spcBef>
              <a:buClr>
                <a:schemeClr val="hlink"/>
              </a:buClr>
              <a:buSzPct val="80000"/>
              <a:buFont typeface="Monotype Sorts" pitchFamily="2" charset="2"/>
              <a:buChar char="l"/>
            </a:pPr>
            <a:r>
              <a:rPr kumimoji="1" lang="en-US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Used in high-performance applications where data loss is not critical.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DC7996-560E-7642-9773-8239183744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3048000"/>
            <a:ext cx="2315140" cy="3517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8A9B0E-683C-CC47-B9EF-2B865FD4F8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0000"/>
          <a:stretch/>
        </p:blipFill>
        <p:spPr>
          <a:xfrm>
            <a:off x="4018817" y="4495800"/>
            <a:ext cx="5088397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0195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Rectangle 2">
            <a:extLst>
              <a:ext uri="{FF2B5EF4-FFF2-40B4-BE49-F238E27FC236}">
                <a16:creationId xmlns:a16="http://schemas.microsoft.com/office/drawing/2014/main" id="{A78885C9-6CCA-824A-914C-FB2BA6758B3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RAID Levels</a:t>
            </a:r>
          </a:p>
        </p:txBody>
      </p:sp>
      <p:sp>
        <p:nvSpPr>
          <p:cNvPr id="60421" name="Text Box 6">
            <a:extLst>
              <a:ext uri="{FF2B5EF4-FFF2-40B4-BE49-F238E27FC236}">
                <a16:creationId xmlns:a16="http://schemas.microsoft.com/office/drawing/2014/main" id="{F610A443-A7C4-7A48-9BF0-F0FA874225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1600200"/>
            <a:ext cx="8172450" cy="2326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8925" indent="-288925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1pPr>
            <a:lvl2pPr marL="695325" indent="-234950"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2" charset="2"/>
              <a:buChar char="n"/>
            </a:pPr>
            <a:r>
              <a:rPr kumimoji="1" lang="en-US" altLang="en-US" sz="2400" b="1" dirty="0">
                <a:solidFill>
                  <a:srgbClr val="0000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RAID Level 1</a:t>
            </a:r>
            <a:r>
              <a:rPr kumimoji="1" lang="en-US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:  </a:t>
            </a:r>
            <a:r>
              <a:rPr kumimoji="1" lang="en-US" altLang="en-US" sz="2400" dirty="0">
                <a:solidFill>
                  <a:srgbClr val="0000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Mirrored disks</a:t>
            </a:r>
            <a:r>
              <a:rPr kumimoji="1" lang="en-US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with block striping</a:t>
            </a:r>
          </a:p>
          <a:p>
            <a:pPr lvl="1">
              <a:spcBef>
                <a:spcPct val="35000"/>
              </a:spcBef>
              <a:buClr>
                <a:schemeClr val="hlink"/>
              </a:buClr>
              <a:buSzPct val="80000"/>
              <a:buFont typeface="Monotype Sorts" pitchFamily="2" charset="2"/>
              <a:buChar char="l"/>
            </a:pPr>
            <a:r>
              <a:rPr kumimoji="1" lang="en-US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Offers best write performance.  </a:t>
            </a:r>
          </a:p>
          <a:p>
            <a:pPr lvl="1">
              <a:spcBef>
                <a:spcPct val="35000"/>
              </a:spcBef>
              <a:buClr>
                <a:schemeClr val="hlink"/>
              </a:buClr>
              <a:buSzPct val="80000"/>
              <a:buFont typeface="Monotype Sorts" pitchFamily="2" charset="2"/>
              <a:buChar char="l"/>
            </a:pPr>
            <a:r>
              <a:rPr kumimoji="1" lang="en-US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Popular for applications such as storing log files in a database system.</a:t>
            </a:r>
          </a:p>
          <a:p>
            <a:pPr>
              <a:spcBef>
                <a:spcPct val="35000"/>
              </a:spcBef>
              <a:buClr>
                <a:schemeClr val="hlink"/>
              </a:buClr>
              <a:buSzPct val="80000"/>
              <a:buFont typeface="Monotype Sorts" pitchFamily="2" charset="2"/>
              <a:buChar char="l"/>
            </a:pPr>
            <a:endParaRPr kumimoji="1" lang="en-US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43C671-CCCD-6641-AE72-F384EAE046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000"/>
          <a:stretch/>
        </p:blipFill>
        <p:spPr>
          <a:xfrm>
            <a:off x="304800" y="4324350"/>
            <a:ext cx="5088397" cy="12192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FDA2859-08F6-DB43-B21B-90AD9B589B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7400" y="3352800"/>
            <a:ext cx="2002790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1051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C4047EAF-3C8E-FF43-8491-000C23B4929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RAID Levels (Cont.)</a:t>
            </a:r>
          </a:p>
        </p:txBody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984BA402-E746-9045-9CD7-D9B02B72941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4388" y="1093788"/>
            <a:ext cx="7504112" cy="4641850"/>
          </a:xfrm>
        </p:spPr>
        <p:txBody>
          <a:bodyPr>
            <a:normAutofit/>
          </a:bodyPr>
          <a:lstStyle/>
          <a:p>
            <a:r>
              <a:rPr lang="en-US" altLang="en-US" sz="2400" b="1" dirty="0">
                <a:solidFill>
                  <a:srgbClr val="000099"/>
                </a:solidFill>
              </a:rPr>
              <a:t>RAID Level 2</a:t>
            </a:r>
            <a:r>
              <a:rPr lang="en-US" altLang="en-US" sz="2400" dirty="0"/>
              <a:t>:  </a:t>
            </a:r>
            <a:r>
              <a:rPr lang="en-US" altLang="en-US" sz="2400" dirty="0">
                <a:solidFill>
                  <a:srgbClr val="000099"/>
                </a:solidFill>
              </a:rPr>
              <a:t>Memory-Style Error-Correcting-Codes</a:t>
            </a:r>
            <a:r>
              <a:rPr lang="en-US" altLang="en-US" sz="2400" dirty="0"/>
              <a:t> (ECC) with bit striping.</a:t>
            </a:r>
          </a:p>
          <a:p>
            <a:endParaRPr lang="en-US" altLang="en-US" sz="2400" dirty="0"/>
          </a:p>
          <a:p>
            <a:endParaRPr lang="en-US" altLang="en-US" sz="2400" dirty="0"/>
          </a:p>
          <a:p>
            <a:endParaRPr lang="en-US" altLang="en-US" sz="2400" dirty="0"/>
          </a:p>
          <a:p>
            <a:endParaRPr lang="en-US" altLang="en-US" dirty="0">
              <a:ea typeface="ＭＳ Ｐゴシック" panose="020B0600070205080204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3AC96F-B5C7-8343-92CB-58545AB3B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00" y="1828800"/>
            <a:ext cx="4648200" cy="12580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C8649D9-F0B5-3A47-9F15-E6B58198F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7800" y="3086887"/>
            <a:ext cx="6489700" cy="3257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2343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74" name="Rectangle 2050">
            <a:extLst>
              <a:ext uri="{FF2B5EF4-FFF2-40B4-BE49-F238E27FC236}">
                <a16:creationId xmlns:a16="http://schemas.microsoft.com/office/drawing/2014/main" id="{C7489BE2-DC60-B44E-AA61-74C5930FD9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RAID Levels (Cont.)</a:t>
            </a:r>
          </a:p>
        </p:txBody>
      </p:sp>
      <p:sp>
        <p:nvSpPr>
          <p:cNvPr id="64515" name="Rectangle 2051">
            <a:extLst>
              <a:ext uri="{FF2B5EF4-FFF2-40B4-BE49-F238E27FC236}">
                <a16:creationId xmlns:a16="http://schemas.microsoft.com/office/drawing/2014/main" id="{65CD0129-A4D2-7D41-8799-B1B0D3EC1DB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4388" y="1093788"/>
            <a:ext cx="7415212" cy="3624262"/>
          </a:xfrm>
        </p:spPr>
        <p:txBody>
          <a:bodyPr>
            <a:noAutofit/>
          </a:bodyPr>
          <a:lstStyle/>
          <a:p>
            <a:r>
              <a:rPr lang="en-US" altLang="en-US" sz="2400" b="1" dirty="0">
                <a:solidFill>
                  <a:srgbClr val="000099"/>
                </a:solidFill>
              </a:rPr>
              <a:t>RAID Level 3</a:t>
            </a:r>
            <a:r>
              <a:rPr lang="en-US" altLang="en-US" sz="2400" dirty="0"/>
              <a:t>: </a:t>
            </a:r>
            <a:r>
              <a:rPr lang="en-US" altLang="en-US" sz="2400" dirty="0">
                <a:solidFill>
                  <a:srgbClr val="000099"/>
                </a:solidFill>
              </a:rPr>
              <a:t>Bit-Interleaved Parity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 a single parity bit is enough for error correction, not just detection, since we know which disk has failed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When writing data, corresponding parity bits must also be computed and written to a parity bit disk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To recover data in a damaged disk, compute XOR of bits from other disks (including parity bit disk)</a:t>
            </a:r>
            <a:endParaRPr lang="en-US" altLang="en-US" sz="2400" b="1" dirty="0">
              <a:solidFill>
                <a:srgbClr val="000099"/>
              </a:solidFill>
            </a:endParaRP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Faster data transfer than with a single disk, but fewer I/</a:t>
            </a:r>
            <a:r>
              <a:rPr lang="en-US" altLang="en-US" sz="2400" dirty="0" err="1">
                <a:ea typeface="ＭＳ Ｐゴシック" panose="020B0600070205080204" pitchFamily="34" charset="-128"/>
              </a:rPr>
              <a:t>Os</a:t>
            </a:r>
            <a:r>
              <a:rPr lang="en-US" altLang="en-US" sz="2400" dirty="0">
                <a:ea typeface="ＭＳ Ｐゴシック" panose="020B0600070205080204" pitchFamily="34" charset="-128"/>
              </a:rPr>
              <a:t> per second since every disk has to participate in every I/O. 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Subsumes Level 2 (provides all its benefits, at lower cost). </a:t>
            </a:r>
            <a:endParaRPr lang="en-US" altLang="en-US" sz="2400" b="1" dirty="0">
              <a:ea typeface="ＭＳ Ｐゴシック" panose="020B0600070205080204" pitchFamily="34" charset="-128"/>
            </a:endParaRPr>
          </a:p>
          <a:p>
            <a:endParaRPr lang="en-US" altLang="en-US" sz="2400" b="1" dirty="0">
              <a:solidFill>
                <a:srgbClr val="000099"/>
              </a:solidFill>
            </a:endParaRPr>
          </a:p>
          <a:p>
            <a:endParaRPr lang="en-US" altLang="en-US" sz="2400" b="1" dirty="0">
              <a:solidFill>
                <a:srgbClr val="000099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0B72C5-9896-A74D-A6F3-7A0C49ED14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5735638"/>
            <a:ext cx="3555206" cy="1075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649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B8034-9B75-5741-BD08-77F4FA698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7B122D-441D-2F4D-AE1E-F179B8E402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9500" y="1600200"/>
            <a:ext cx="6105000" cy="452596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9C291-E2A3-6546-9E5D-FC10FF751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36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7231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74" name="Rectangle 2050">
            <a:extLst>
              <a:ext uri="{FF2B5EF4-FFF2-40B4-BE49-F238E27FC236}">
                <a16:creationId xmlns:a16="http://schemas.microsoft.com/office/drawing/2014/main" id="{C7489BE2-DC60-B44E-AA61-74C5930FD9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RAID Levels (Cont.)</a:t>
            </a:r>
          </a:p>
        </p:txBody>
      </p:sp>
      <p:sp>
        <p:nvSpPr>
          <p:cNvPr id="64515" name="Rectangle 2051">
            <a:extLst>
              <a:ext uri="{FF2B5EF4-FFF2-40B4-BE49-F238E27FC236}">
                <a16:creationId xmlns:a16="http://schemas.microsoft.com/office/drawing/2014/main" id="{65CD0129-A4D2-7D41-8799-B1B0D3EC1DB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4388" y="1093788"/>
            <a:ext cx="7415212" cy="3624262"/>
          </a:xfrm>
        </p:spPr>
        <p:txBody>
          <a:bodyPr>
            <a:noAutofit/>
          </a:bodyPr>
          <a:lstStyle/>
          <a:p>
            <a:endParaRPr lang="en-US" altLang="en-US" sz="2400" b="1" dirty="0">
              <a:solidFill>
                <a:srgbClr val="000099"/>
              </a:solidFill>
            </a:endParaRPr>
          </a:p>
          <a:p>
            <a:r>
              <a:rPr lang="en-US" altLang="en-US" sz="2400" b="1" dirty="0">
                <a:solidFill>
                  <a:srgbClr val="000099"/>
                </a:solidFill>
              </a:rPr>
              <a:t>RAID Level 4</a:t>
            </a:r>
            <a:r>
              <a:rPr lang="en-US" altLang="en-US" sz="2400" b="1" dirty="0"/>
              <a:t>: </a:t>
            </a:r>
            <a:r>
              <a:rPr lang="en-US" altLang="en-US" sz="2400" dirty="0"/>
              <a:t> </a:t>
            </a:r>
            <a:r>
              <a:rPr lang="en-US" altLang="en-US" sz="2400" dirty="0">
                <a:solidFill>
                  <a:srgbClr val="000099"/>
                </a:solidFill>
              </a:rPr>
              <a:t>Block-Interleaved Parity</a:t>
            </a:r>
            <a:r>
              <a:rPr lang="en-US" altLang="en-US" sz="2400" dirty="0"/>
              <a:t>; uses block-level striping, and keeps a parity block on a separate disk for corresponding blocks from </a:t>
            </a:r>
            <a:r>
              <a:rPr lang="en-US" altLang="en-US" sz="2400" i="1" dirty="0"/>
              <a:t>N</a:t>
            </a:r>
            <a:r>
              <a:rPr lang="en-US" altLang="en-US" sz="2400" dirty="0"/>
              <a:t> other disks.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When writing data block, corresponding block of parity bits must also be computed and written to parity disk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To find value of a damaged block, compute XOR of bits from corresponding blocks (including parity block) from other disks.</a:t>
            </a:r>
          </a:p>
          <a:p>
            <a:pPr>
              <a:buFont typeface="Monotype Sorts" pitchFamily="2" charset="2"/>
              <a:buNone/>
            </a:pPr>
            <a:endParaRPr lang="en-US" altLang="en-US" sz="2400" dirty="0"/>
          </a:p>
          <a:p>
            <a:endParaRPr lang="en-US" alt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554E1C-09BD-F544-81EC-71C03FFA3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0" y="5090072"/>
            <a:ext cx="5232400" cy="17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649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6C7B6-EC57-E54B-935B-350808980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BE5E2D-EF1D-1A47-88DB-8DD482D7B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9300" y="1926431"/>
            <a:ext cx="5105400" cy="38735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1EA029-ED24-824B-BB5B-2158D90DE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38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5748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90" name="Rectangle 2">
            <a:extLst>
              <a:ext uri="{FF2B5EF4-FFF2-40B4-BE49-F238E27FC236}">
                <a16:creationId xmlns:a16="http://schemas.microsoft.com/office/drawing/2014/main" id="{DDFF9504-61E0-2642-928C-B3CAF369BA1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RAID Levels (Cont.)</a:t>
            </a:r>
          </a:p>
        </p:txBody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C6412A03-A69E-6A44-85E0-98FE2CE3E87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4800" y="1093788"/>
            <a:ext cx="8763000" cy="4802187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US" altLang="en-US" sz="2400" b="1" dirty="0">
                <a:solidFill>
                  <a:srgbClr val="000099"/>
                </a:solidFill>
              </a:rPr>
              <a:t>RAID Level 4</a:t>
            </a:r>
            <a:r>
              <a:rPr lang="en-US" altLang="en-US" sz="2400" dirty="0">
                <a:solidFill>
                  <a:srgbClr val="000099"/>
                </a:solidFill>
              </a:rPr>
              <a:t> (Cont.)</a:t>
            </a:r>
          </a:p>
          <a:p>
            <a:pPr lvl="1">
              <a:spcBef>
                <a:spcPts val="0"/>
              </a:spcBef>
            </a:pPr>
            <a:r>
              <a:rPr lang="en-US" altLang="en-US" sz="2400" dirty="0">
                <a:ea typeface="ＭＳ Ｐゴシック" panose="020B0600070205080204" pitchFamily="34" charset="-128"/>
              </a:rPr>
              <a:t>Provides higher I/O rates for independent block reads than Level 3 </a:t>
            </a:r>
          </a:p>
          <a:p>
            <a:pPr lvl="2">
              <a:spcBef>
                <a:spcPts val="0"/>
              </a:spcBef>
            </a:pPr>
            <a:r>
              <a:rPr lang="en-US" altLang="en-US" dirty="0">
                <a:ea typeface="ＭＳ Ｐゴシック" panose="020B0600070205080204" pitchFamily="34" charset="-128"/>
              </a:rPr>
              <a:t>block read goes to a single disk, so blocks stored on different disks can be read in parallel</a:t>
            </a:r>
          </a:p>
          <a:p>
            <a:pPr lvl="1">
              <a:spcBef>
                <a:spcPts val="0"/>
              </a:spcBef>
            </a:pPr>
            <a:r>
              <a:rPr lang="en-US" altLang="en-US" sz="2400" dirty="0">
                <a:ea typeface="ＭＳ Ｐゴシック" panose="020B0600070205080204" pitchFamily="34" charset="-128"/>
              </a:rPr>
              <a:t>Provides high transfer rates for reads of multiple blocks than no-striping</a:t>
            </a:r>
          </a:p>
          <a:p>
            <a:pPr lvl="1">
              <a:spcBef>
                <a:spcPts val="0"/>
              </a:spcBef>
            </a:pPr>
            <a:r>
              <a:rPr lang="en-US" altLang="en-US" sz="2400" dirty="0">
                <a:ea typeface="ＭＳ Ｐゴシック" panose="020B0600070205080204" pitchFamily="34" charset="-128"/>
              </a:rPr>
              <a:t>Before writing a block, parity data must be computed </a:t>
            </a:r>
          </a:p>
          <a:p>
            <a:pPr lvl="2">
              <a:spcBef>
                <a:spcPts val="0"/>
              </a:spcBef>
            </a:pPr>
            <a:r>
              <a:rPr lang="en-US" altLang="en-US" dirty="0">
                <a:ea typeface="ＭＳ Ｐゴシック" panose="020B0600070205080204" pitchFamily="34" charset="-128"/>
              </a:rPr>
              <a:t>Can be done by using old parity block, old value of current block and new value of current block (2 block reads + 2 block writes)</a:t>
            </a:r>
          </a:p>
          <a:p>
            <a:pPr lvl="2">
              <a:spcBef>
                <a:spcPts val="0"/>
              </a:spcBef>
            </a:pPr>
            <a:r>
              <a:rPr lang="en-US" altLang="en-US" dirty="0">
                <a:ea typeface="ＭＳ Ｐゴシック" panose="020B0600070205080204" pitchFamily="34" charset="-128"/>
              </a:rPr>
              <a:t>Or by </a:t>
            </a:r>
            <a:r>
              <a:rPr lang="en-US" altLang="en-US" dirty="0" err="1">
                <a:ea typeface="ＭＳ Ｐゴシック" panose="020B0600070205080204" pitchFamily="34" charset="-128"/>
              </a:rPr>
              <a:t>recomputing</a:t>
            </a:r>
            <a:r>
              <a:rPr lang="en-US" altLang="en-US" dirty="0">
                <a:ea typeface="ＭＳ Ｐゴシック" panose="020B0600070205080204" pitchFamily="34" charset="-128"/>
              </a:rPr>
              <a:t> the parity value using the new values of blocks corresponding to the parity block</a:t>
            </a:r>
          </a:p>
          <a:p>
            <a:pPr lvl="3">
              <a:spcBef>
                <a:spcPts val="0"/>
              </a:spcBef>
            </a:pPr>
            <a:r>
              <a:rPr lang="en-US" altLang="en-US" sz="2400" dirty="0">
                <a:ea typeface="ＭＳ Ｐゴシック" panose="020B0600070205080204" pitchFamily="34" charset="-128"/>
              </a:rPr>
              <a:t>More efficient for writing large amounts of data sequentially</a:t>
            </a:r>
          </a:p>
          <a:p>
            <a:pPr lvl="1">
              <a:spcBef>
                <a:spcPts val="0"/>
              </a:spcBef>
            </a:pPr>
            <a:r>
              <a:rPr lang="en-US" altLang="en-US" sz="2400" dirty="0">
                <a:ea typeface="ＭＳ Ｐゴシック" panose="020B0600070205080204" pitchFamily="34" charset="-128"/>
              </a:rPr>
              <a:t>Parity block becomes a bottleneck for independent block writes since every block write also writes to parity disk</a:t>
            </a:r>
          </a:p>
        </p:txBody>
      </p:sp>
    </p:spTree>
    <p:extLst>
      <p:ext uri="{BB962C8B-B14F-4D97-AF65-F5344CB8AC3E}">
        <p14:creationId xmlns:p14="http://schemas.microsoft.com/office/powerpoint/2010/main" val="3395428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>
            <a:extLst>
              <a:ext uri="{FF2B5EF4-FFF2-40B4-BE49-F238E27FC236}">
                <a16:creationId xmlns:a16="http://schemas.microsoft.com/office/drawing/2014/main" id="{FD520905-CEF2-1E46-BCD4-00C9D82578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8975" y="282575"/>
            <a:ext cx="8340725" cy="4572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>
                <a:ea typeface="+mj-ea"/>
              </a:rPr>
              <a:t>Physical Storage Media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32241021-DB41-C749-A115-404A3570BB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4388" y="1193800"/>
            <a:ext cx="7796212" cy="5435600"/>
          </a:xfrm>
        </p:spPr>
        <p:txBody>
          <a:bodyPr>
            <a:noAutofit/>
          </a:bodyPr>
          <a:lstStyle/>
          <a:p>
            <a:endParaRPr lang="en-US" altLang="en-US" sz="2400" dirty="0">
              <a:ea typeface="ＭＳ Ｐゴシック" panose="020B0600070205080204" pitchFamily="34" charset="-128"/>
            </a:endParaRPr>
          </a:p>
          <a:p>
            <a:r>
              <a:rPr lang="en-US" altLang="en-US" sz="2400" dirty="0"/>
              <a:t>Can differentiate storage into:</a:t>
            </a:r>
          </a:p>
          <a:p>
            <a:pPr lvl="1"/>
            <a:r>
              <a:rPr lang="en-US" altLang="en-US" sz="2400" b="1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volatile storage</a:t>
            </a:r>
            <a:r>
              <a:rPr lang="en-US" altLang="en-US" sz="2400" b="1" dirty="0">
                <a:ea typeface="ＭＳ Ｐゴシック" panose="020B0600070205080204" pitchFamily="34" charset="-128"/>
              </a:rPr>
              <a:t>: </a:t>
            </a:r>
            <a:r>
              <a:rPr lang="en-US" altLang="en-US" sz="2400" dirty="0">
                <a:ea typeface="ＭＳ Ｐゴシック" panose="020B0600070205080204" pitchFamily="34" charset="-128"/>
              </a:rPr>
              <a:t>loses contents when power is switched off</a:t>
            </a:r>
          </a:p>
          <a:p>
            <a:pPr lvl="1"/>
            <a:r>
              <a:rPr lang="en-US" altLang="en-US" sz="2400" b="1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non-volatile storage</a:t>
            </a:r>
            <a:r>
              <a:rPr lang="en-US" altLang="en-US" sz="2400" dirty="0">
                <a:ea typeface="ＭＳ Ｐゴシック" panose="020B0600070205080204" pitchFamily="34" charset="-128"/>
              </a:rPr>
              <a:t>: 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Contents persist even when power is switched off. 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Includes secondary and tertiary storage, as well as batter-    backed up main-memory.</a:t>
            </a:r>
          </a:p>
        </p:txBody>
      </p:sp>
    </p:spTree>
    <p:extLst>
      <p:ext uri="{BB962C8B-B14F-4D97-AF65-F5344CB8AC3E}">
        <p14:creationId xmlns:p14="http://schemas.microsoft.com/office/powerpoint/2010/main" val="167243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Rectangle 2">
            <a:extLst>
              <a:ext uri="{FF2B5EF4-FFF2-40B4-BE49-F238E27FC236}">
                <a16:creationId xmlns:a16="http://schemas.microsoft.com/office/drawing/2014/main" id="{092D6999-0984-C64D-824F-0880BC0A1E6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RAID Levels (Cont.)</a:t>
            </a:r>
          </a:p>
        </p:txBody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05889025-8DE5-754F-94DF-8A887D593C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4388" y="1093788"/>
            <a:ext cx="7812087" cy="1446212"/>
          </a:xfrm>
        </p:spPr>
        <p:txBody>
          <a:bodyPr>
            <a:noAutofit/>
          </a:bodyPr>
          <a:lstStyle/>
          <a:p>
            <a:r>
              <a:rPr lang="en-US" altLang="en-US" sz="2400" b="1" dirty="0">
                <a:solidFill>
                  <a:srgbClr val="000099"/>
                </a:solidFill>
              </a:rPr>
              <a:t>RAID Level 5</a:t>
            </a:r>
            <a:r>
              <a:rPr lang="en-US" altLang="en-US" sz="2400" b="1" dirty="0"/>
              <a:t>: </a:t>
            </a:r>
            <a:r>
              <a:rPr lang="en-US" altLang="en-US" sz="2400" dirty="0"/>
              <a:t> </a:t>
            </a:r>
            <a:r>
              <a:rPr lang="en-US" altLang="en-US" sz="2400" dirty="0">
                <a:solidFill>
                  <a:srgbClr val="000099"/>
                </a:solidFill>
              </a:rPr>
              <a:t>Block-Interleaved Distributed Parity</a:t>
            </a:r>
            <a:r>
              <a:rPr lang="en-US" altLang="en-US" sz="2400" dirty="0"/>
              <a:t>; partitions data and parity among all</a:t>
            </a:r>
            <a:r>
              <a:rPr lang="en-US" altLang="en-US" sz="2400" i="1" dirty="0"/>
              <a:t> N</a:t>
            </a:r>
            <a:r>
              <a:rPr lang="en-US" altLang="en-US" sz="2400" dirty="0"/>
              <a:t> + 1 disks, rather than storing data in </a:t>
            </a:r>
            <a:r>
              <a:rPr lang="en-US" altLang="en-US" sz="2400" i="1" dirty="0"/>
              <a:t>N</a:t>
            </a:r>
            <a:r>
              <a:rPr lang="en-US" altLang="en-US" sz="2400" dirty="0"/>
              <a:t> disks and parity in 1 disk.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E.g., with 5 disks, parity block for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n</a:t>
            </a:r>
            <a:r>
              <a:rPr lang="en-US" altLang="en-US" sz="2400" dirty="0">
                <a:ea typeface="ＭＳ Ｐゴシック" panose="020B0600070205080204" pitchFamily="34" charset="-128"/>
              </a:rPr>
              <a:t>th set of blocks is stored on disk (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n mod</a:t>
            </a:r>
            <a:r>
              <a:rPr lang="en-US" altLang="en-US" sz="2400" dirty="0">
                <a:ea typeface="ＭＳ Ｐゴシック" panose="020B0600070205080204" pitchFamily="34" charset="-128"/>
              </a:rPr>
              <a:t> 5) + 1, with the data blocks stored on the other 4 disks.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6BD179-A46A-3047-B310-59C6A583A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3200" y="3505200"/>
            <a:ext cx="3860800" cy="2019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07F3821-364B-C64C-83BB-DD603CEE36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0" y="3395935"/>
            <a:ext cx="4267200" cy="32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7338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50" name="Rectangle 2">
            <a:extLst>
              <a:ext uri="{FF2B5EF4-FFF2-40B4-BE49-F238E27FC236}">
                <a16:creationId xmlns:a16="http://schemas.microsoft.com/office/drawing/2014/main" id="{A92116D8-64B2-5343-817C-20FAD8AA878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RAID Levels (Cont.)</a:t>
            </a:r>
          </a:p>
        </p:txBody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C4B653B6-464B-044B-8B6E-CD2C21951EE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en-US" b="1" dirty="0">
                <a:solidFill>
                  <a:srgbClr val="000099"/>
                </a:solidFill>
              </a:rPr>
              <a:t>RAID Level 5 </a:t>
            </a:r>
            <a:r>
              <a:rPr lang="en-US" altLang="en-US" dirty="0">
                <a:solidFill>
                  <a:srgbClr val="000099"/>
                </a:solidFill>
              </a:rPr>
              <a:t>(Cont.)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Higher I/O rates than Level 4.  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Block writes occur in parallel if the blocks and their parity blocks are on different disks.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Subsumes Level 4: provides same benefits, but avoids bottleneck of parity disk.</a:t>
            </a:r>
            <a:endParaRPr lang="en-US" altLang="en-US" b="1" dirty="0">
              <a:solidFill>
                <a:schemeClr val="tx2"/>
              </a:solidFill>
              <a:ea typeface="ＭＳ Ｐゴシック" panose="020B0600070205080204" pitchFamily="34" charset="-128"/>
            </a:endParaRPr>
          </a:p>
          <a:p>
            <a:r>
              <a:rPr lang="en-US" altLang="en-US" b="1" dirty="0">
                <a:solidFill>
                  <a:srgbClr val="000099"/>
                </a:solidFill>
              </a:rPr>
              <a:t>RAID Level 6</a:t>
            </a:r>
            <a:r>
              <a:rPr lang="en-US" altLang="en-US" dirty="0">
                <a:solidFill>
                  <a:srgbClr val="000099"/>
                </a:solidFill>
              </a:rPr>
              <a:t>:</a:t>
            </a:r>
            <a:r>
              <a:rPr lang="en-US" altLang="en-US" dirty="0">
                <a:solidFill>
                  <a:schemeClr val="tx2"/>
                </a:solidFill>
              </a:rPr>
              <a:t> </a:t>
            </a:r>
            <a:r>
              <a:rPr lang="en-US" altLang="en-US" dirty="0">
                <a:solidFill>
                  <a:srgbClr val="000099"/>
                </a:solidFill>
              </a:rPr>
              <a:t>P+Q Redundancy</a:t>
            </a:r>
            <a:r>
              <a:rPr lang="en-US" altLang="en-US" dirty="0"/>
              <a:t> scheme; similar to Level 5, but stores extra redundant information to guard against multiple disk failures.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 Better reliability than Level 5 at a higher cost; not used as widely. </a:t>
            </a:r>
            <a:endParaRPr lang="en-US" altLang="en-US" b="1" dirty="0">
              <a:ea typeface="ＭＳ Ｐゴシック" panose="020B0600070205080204" pitchFamily="34" charset="-128"/>
            </a:endParaRP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751958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9D191-5AC3-E844-AE62-2A224A4D7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E854C78-FF81-BF4F-9CDB-C9C989D37F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3916" y="1600200"/>
            <a:ext cx="7616168" cy="452596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59A32A-C220-0A4A-857C-F066C5AB7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42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0125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098" name="Rectangle 1026">
            <a:extLst>
              <a:ext uri="{FF2B5EF4-FFF2-40B4-BE49-F238E27FC236}">
                <a16:creationId xmlns:a16="http://schemas.microsoft.com/office/drawing/2014/main" id="{D52E33E9-2E49-E74F-A2CD-637A7F538A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Choice of RAID Level</a:t>
            </a:r>
          </a:p>
        </p:txBody>
      </p:sp>
      <p:sp>
        <p:nvSpPr>
          <p:cNvPr id="72707" name="Rectangle 1027">
            <a:extLst>
              <a:ext uri="{FF2B5EF4-FFF2-40B4-BE49-F238E27FC236}">
                <a16:creationId xmlns:a16="http://schemas.microsoft.com/office/drawing/2014/main" id="{944A0288-8B6E-CB4E-ABCD-9A7E899567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4388" y="1828799"/>
            <a:ext cx="7239000" cy="4162425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Factors in choosing RAID level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Monetary cost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Performance</a:t>
            </a:r>
            <a:r>
              <a:rPr lang="en-US" altLang="en-US" sz="2400" dirty="0">
                <a:ea typeface="ＭＳ Ｐゴシック" panose="020B0600070205080204" pitchFamily="34" charset="-128"/>
              </a:rPr>
              <a:t>: Number of I/O operations per second, and bandwidth during normal operation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Performance during failure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Performance during rebuild</a:t>
            </a:r>
            <a:r>
              <a:rPr lang="en-US" altLang="en-US" sz="2400" dirty="0">
                <a:ea typeface="ＭＳ Ｐゴシック" panose="020B0600070205080204" pitchFamily="34" charset="-128"/>
              </a:rPr>
              <a:t> of failed disk</a:t>
            </a:r>
            <a:br>
              <a:rPr lang="en-US" altLang="en-US" sz="2400" dirty="0">
                <a:ea typeface="ＭＳ Ｐゴシック" panose="020B0600070205080204" pitchFamily="34" charset="-128"/>
              </a:rPr>
            </a:br>
            <a:r>
              <a:rPr lang="en-US" altLang="en-US" sz="2400" dirty="0">
                <a:ea typeface="ＭＳ Ｐゴシック" panose="020B0600070205080204" pitchFamily="34" charset="-128"/>
              </a:rPr>
              <a:t>Including time taken to rebuild failed disk</a:t>
            </a:r>
          </a:p>
          <a:p>
            <a:pPr lvl="1">
              <a:lnSpc>
                <a:spcPct val="90000"/>
              </a:lnSpc>
            </a:pPr>
            <a:endParaRPr lang="en-US" altLang="en-US" sz="24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121124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098" name="Rectangle 1026">
            <a:extLst>
              <a:ext uri="{FF2B5EF4-FFF2-40B4-BE49-F238E27FC236}">
                <a16:creationId xmlns:a16="http://schemas.microsoft.com/office/drawing/2014/main" id="{D52E33E9-2E49-E74F-A2CD-637A7F538A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Choice of RAID Level</a:t>
            </a:r>
          </a:p>
        </p:txBody>
      </p:sp>
      <p:sp>
        <p:nvSpPr>
          <p:cNvPr id="72707" name="Rectangle 1027">
            <a:extLst>
              <a:ext uri="{FF2B5EF4-FFF2-40B4-BE49-F238E27FC236}">
                <a16:creationId xmlns:a16="http://schemas.microsoft.com/office/drawing/2014/main" id="{944A0288-8B6E-CB4E-ABCD-9A7E899567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4388" y="1828801"/>
            <a:ext cx="7239000" cy="4162424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FF0000"/>
                </a:solidFill>
              </a:rPr>
              <a:t>RAID 0</a:t>
            </a:r>
            <a:r>
              <a:rPr lang="en-US" altLang="en-US" sz="2400" dirty="0"/>
              <a:t> is used only when data safety is not important 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E.g. data can be recovered quickly from other sources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FF0000"/>
                </a:solidFill>
              </a:rPr>
              <a:t>Level 2 and 4</a:t>
            </a:r>
            <a:r>
              <a:rPr lang="en-US" altLang="en-US" sz="2400" dirty="0"/>
              <a:t> never used since they are subsumed by 3 and 5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FF0000"/>
                </a:solidFill>
              </a:rPr>
              <a:t>Level 3 </a:t>
            </a:r>
            <a:r>
              <a:rPr lang="en-US" altLang="en-US" sz="2400" dirty="0"/>
              <a:t>is not used anymore since bit-striping forces single block reads to access all disks, wasting disk arm movement, which block striping (level 5) avoids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FF0000"/>
                </a:solidFill>
              </a:rPr>
              <a:t>Level 6</a:t>
            </a:r>
            <a:r>
              <a:rPr lang="en-US" altLang="en-US" sz="2400" dirty="0"/>
              <a:t> is rarely used since levels 1 and 5 offer adequate safety for most applications</a:t>
            </a:r>
          </a:p>
        </p:txBody>
      </p:sp>
    </p:spTree>
    <p:extLst>
      <p:ext uri="{BB962C8B-B14F-4D97-AF65-F5344CB8AC3E}">
        <p14:creationId xmlns:p14="http://schemas.microsoft.com/office/powerpoint/2010/main" val="361211243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22" name="Rectangle 2">
            <a:extLst>
              <a:ext uri="{FF2B5EF4-FFF2-40B4-BE49-F238E27FC236}">
                <a16:creationId xmlns:a16="http://schemas.microsoft.com/office/drawing/2014/main" id="{FE5CAF8C-EB15-3049-BDDD-4BE106F77D5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Choice of RAID Level (Cont.)</a:t>
            </a:r>
          </a:p>
        </p:txBody>
      </p:sp>
      <p:sp>
        <p:nvSpPr>
          <p:cNvPr id="74755" name="Rectangle 3">
            <a:extLst>
              <a:ext uri="{FF2B5EF4-FFF2-40B4-BE49-F238E27FC236}">
                <a16:creationId xmlns:a16="http://schemas.microsoft.com/office/drawing/2014/main" id="{F336DA1A-B893-0246-AD16-886FF6B053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1600199"/>
            <a:ext cx="7559675" cy="46513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Level 1 provides much better write performance than level 5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Level 5 requires at least 2 block reads and 2 block writes to write a single block, whereas Level 1 only requires 2 block writes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Level 1 preferred for high update environments such as log disks</a:t>
            </a:r>
          </a:p>
          <a:p>
            <a:r>
              <a:rPr lang="en-US" altLang="en-US" sz="2400" dirty="0"/>
              <a:t>Level 1 had higher storage cost than level 5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disk drive capacities increasing rapidly (50%/year) whereas disk access times have decreased much less (x 3 in 10 years)</a:t>
            </a:r>
          </a:p>
        </p:txBody>
      </p:sp>
    </p:spTree>
    <p:extLst>
      <p:ext uri="{BB962C8B-B14F-4D97-AF65-F5344CB8AC3E}">
        <p14:creationId xmlns:p14="http://schemas.microsoft.com/office/powerpoint/2010/main" val="94949317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22" name="Rectangle 2">
            <a:extLst>
              <a:ext uri="{FF2B5EF4-FFF2-40B4-BE49-F238E27FC236}">
                <a16:creationId xmlns:a16="http://schemas.microsoft.com/office/drawing/2014/main" id="{FE5CAF8C-EB15-3049-BDDD-4BE106F77D5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Choice of RAID Level (Cont.)</a:t>
            </a:r>
          </a:p>
        </p:txBody>
      </p:sp>
      <p:sp>
        <p:nvSpPr>
          <p:cNvPr id="74755" name="Rectangle 3">
            <a:extLst>
              <a:ext uri="{FF2B5EF4-FFF2-40B4-BE49-F238E27FC236}">
                <a16:creationId xmlns:a16="http://schemas.microsoft.com/office/drawing/2014/main" id="{F336DA1A-B893-0246-AD16-886FF6B053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1600199"/>
            <a:ext cx="7559675" cy="4651375"/>
          </a:xfrm>
        </p:spPr>
        <p:txBody>
          <a:bodyPr>
            <a:noAutofit/>
          </a:bodyPr>
          <a:lstStyle/>
          <a:p>
            <a:pPr lvl="1"/>
            <a:r>
              <a:rPr lang="en-US" altLang="en-US" sz="2400">
                <a:ea typeface="ＭＳ Ｐゴシック" panose="020B0600070205080204" pitchFamily="34" charset="-128"/>
              </a:rPr>
              <a:t>I</a:t>
            </a:r>
            <a:r>
              <a:rPr lang="en-US" altLang="en-US" sz="2400" dirty="0">
                <a:ea typeface="ＭＳ Ｐゴシック" panose="020B0600070205080204" pitchFamily="34" charset="-128"/>
              </a:rPr>
              <a:t>/O requirements have increased greatly, e.g. for Web servers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When enough disks have been bought to satisfy required rate of I/O, they often have spare storage capacity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 so there is often no extra monetary cost for Level 1!</a:t>
            </a:r>
          </a:p>
          <a:p>
            <a:r>
              <a:rPr lang="en-US" altLang="en-US" sz="2400" dirty="0"/>
              <a:t>Level 5 is preferred for applications with low update rate,</a:t>
            </a:r>
            <a:br>
              <a:rPr lang="en-US" altLang="en-US" sz="2400" dirty="0"/>
            </a:br>
            <a:r>
              <a:rPr lang="en-US" altLang="en-US" sz="2400" dirty="0"/>
              <a:t>and large amounts of data</a:t>
            </a:r>
          </a:p>
          <a:p>
            <a:r>
              <a:rPr lang="en-US" altLang="en-US" sz="2400" dirty="0"/>
              <a:t> Level 1 is preferred for all other applications</a:t>
            </a:r>
          </a:p>
        </p:txBody>
      </p:sp>
    </p:spTree>
    <p:extLst>
      <p:ext uri="{BB962C8B-B14F-4D97-AF65-F5344CB8AC3E}">
        <p14:creationId xmlns:p14="http://schemas.microsoft.com/office/powerpoint/2010/main" val="9494931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823CA-6616-4A40-84F1-456F96A3D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945" y="2667000"/>
            <a:ext cx="8229600" cy="1143000"/>
          </a:xfrm>
        </p:spPr>
        <p:txBody>
          <a:bodyPr/>
          <a:lstStyle/>
          <a:p>
            <a:r>
              <a:rPr lang="en-US" cap="small" dirty="0"/>
              <a:t>End of Class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93D0E9-E75C-5242-B0C1-CA53BC99C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47</a:t>
            </a:fld>
            <a:r>
              <a:rPr lang="en-US"/>
              <a:t> 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98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2">
            <a:extLst>
              <a:ext uri="{FF2B5EF4-FFF2-40B4-BE49-F238E27FC236}">
                <a16:creationId xmlns:a16="http://schemas.microsoft.com/office/drawing/2014/main" id="{D8CF272A-4449-334B-9BE8-E21768D0CE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Physical Storage Media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BBB5CCA9-37D0-E34E-B2F9-3B3F0C5DB7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1250950"/>
            <a:ext cx="7342188" cy="4830763"/>
          </a:xfrm>
        </p:spPr>
        <p:txBody>
          <a:bodyPr>
            <a:noAutofit/>
          </a:bodyPr>
          <a:lstStyle/>
          <a:p>
            <a:r>
              <a:rPr lang="en-US" altLang="en-US" sz="2400" b="1" dirty="0">
                <a:solidFill>
                  <a:srgbClr val="000099"/>
                </a:solidFill>
              </a:rPr>
              <a:t>Cache</a:t>
            </a:r>
            <a:r>
              <a:rPr lang="en-US" altLang="en-US" sz="2400" dirty="0"/>
              <a:t> – fastest and most costly form of storage; volatile; managed by the computer system hardware.</a:t>
            </a:r>
          </a:p>
          <a:p>
            <a:r>
              <a:rPr lang="en-US" altLang="en-US" sz="2400" b="1" dirty="0">
                <a:solidFill>
                  <a:srgbClr val="000099"/>
                </a:solidFill>
              </a:rPr>
              <a:t>Main memory</a:t>
            </a:r>
            <a:r>
              <a:rPr lang="en-US" altLang="en-US" sz="2400" dirty="0"/>
              <a:t>: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fast access (10s to 100s of nanoseconds; 1 nanosecond = 10</a:t>
            </a:r>
            <a:r>
              <a:rPr lang="en-US" altLang="en-US" sz="2400" baseline="30000" dirty="0">
                <a:ea typeface="ＭＳ Ｐゴシック" panose="020B0600070205080204" pitchFamily="34" charset="-128"/>
              </a:rPr>
              <a:t>–9</a:t>
            </a:r>
            <a:r>
              <a:rPr lang="en-US" altLang="en-US" sz="2400" dirty="0">
                <a:ea typeface="ＭＳ Ｐゴシック" panose="020B0600070205080204" pitchFamily="34" charset="-128"/>
              </a:rPr>
              <a:t> seconds)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generally too small (or too expensive) to store the entire database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capacities of up to a few Gigabytes widely used currently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Capacities have gone up and per-byte costs have decreased steadily and rapidly  (roughly factor of 2 every 2 to 3 years)</a:t>
            </a:r>
          </a:p>
          <a:p>
            <a:pPr lvl="1"/>
            <a:r>
              <a:rPr lang="en-US" altLang="en-US" sz="2400" b="1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Volatile</a:t>
            </a:r>
            <a:r>
              <a:rPr lang="en-US" altLang="en-US" sz="2400" dirty="0">
                <a:ea typeface="ＭＳ Ｐゴシック" panose="020B0600070205080204" pitchFamily="34" charset="-128"/>
              </a:rPr>
              <a:t> — contents of main memory are usually lost if a power failure or system crash occurs.</a:t>
            </a:r>
          </a:p>
        </p:txBody>
      </p:sp>
    </p:spTree>
    <p:extLst>
      <p:ext uri="{BB962C8B-B14F-4D97-AF65-F5344CB8AC3E}">
        <p14:creationId xmlns:p14="http://schemas.microsoft.com/office/powerpoint/2010/main" val="1452337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82" name="Rectangle 1026">
            <a:extLst>
              <a:ext uri="{FF2B5EF4-FFF2-40B4-BE49-F238E27FC236}">
                <a16:creationId xmlns:a16="http://schemas.microsoft.com/office/drawing/2014/main" id="{F134CFCD-9728-DB4C-9CBC-3B4408CEB1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Physical Storage Media (Cont.)</a:t>
            </a:r>
          </a:p>
        </p:txBody>
      </p:sp>
      <p:sp>
        <p:nvSpPr>
          <p:cNvPr id="23555" name="Rectangle 1027">
            <a:extLst>
              <a:ext uri="{FF2B5EF4-FFF2-40B4-BE49-F238E27FC236}">
                <a16:creationId xmlns:a16="http://schemas.microsoft.com/office/drawing/2014/main" id="{3CD9C6DA-7F7B-6F46-B1ED-AA52E1CDA67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4388" y="1093788"/>
            <a:ext cx="7427912" cy="4875212"/>
          </a:xfrm>
        </p:spPr>
        <p:txBody>
          <a:bodyPr>
            <a:noAutofit/>
          </a:bodyPr>
          <a:lstStyle/>
          <a:p>
            <a:r>
              <a:rPr lang="en-US" altLang="en-US" sz="2400" b="1" dirty="0">
                <a:solidFill>
                  <a:srgbClr val="000099"/>
                </a:solidFill>
              </a:rPr>
              <a:t>Flash memory</a:t>
            </a:r>
            <a:r>
              <a:rPr lang="en-US" altLang="en-US" sz="2400" dirty="0"/>
              <a:t> 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Data survives power failure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Data can be written at a location only once, but location can be erased and written to again 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Can support only a limited number (10K – 1M) of write/erase cycles.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Erasing of memory has to be done to an entire  bank of memory 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Reads are roughly as fast as main memory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But writes are slow (few microseconds), erase is slower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Widely used in embedded devices such as digital cameras, phones, and USB keys</a:t>
            </a:r>
          </a:p>
        </p:txBody>
      </p:sp>
    </p:spTree>
    <p:extLst>
      <p:ext uri="{BB962C8B-B14F-4D97-AF65-F5344CB8AC3E}">
        <p14:creationId xmlns:p14="http://schemas.microsoft.com/office/powerpoint/2010/main" val="330458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Rectangle 2">
            <a:extLst>
              <a:ext uri="{FF2B5EF4-FFF2-40B4-BE49-F238E27FC236}">
                <a16:creationId xmlns:a16="http://schemas.microsoft.com/office/drawing/2014/main" id="{6A7A4E46-712B-8147-914B-8D240B4C323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Physical Storage Media (Cont.)</a:t>
            </a:r>
          </a:p>
        </p:txBody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E5CD291A-1D85-7D42-A044-04244CC329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1236663"/>
            <a:ext cx="7591425" cy="4922837"/>
          </a:xfrm>
        </p:spPr>
        <p:txBody>
          <a:bodyPr>
            <a:noAutofit/>
          </a:bodyPr>
          <a:lstStyle/>
          <a:p>
            <a:r>
              <a:rPr lang="en-US" altLang="en-US" sz="2400" b="1" dirty="0">
                <a:solidFill>
                  <a:srgbClr val="000099"/>
                </a:solidFill>
              </a:rPr>
              <a:t>Magnetic-disk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Data is stored on spinning disk, and read/written magnetically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Primary medium for the long-term storage of data; typically stores entire database.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Data must be moved from disk to main memory for access, and written back for storage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Much slower access than main memory (more on this later)</a:t>
            </a:r>
          </a:p>
        </p:txBody>
      </p:sp>
    </p:spTree>
    <p:extLst>
      <p:ext uri="{BB962C8B-B14F-4D97-AF65-F5344CB8AC3E}">
        <p14:creationId xmlns:p14="http://schemas.microsoft.com/office/powerpoint/2010/main" val="3153942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Rectangle 2">
            <a:extLst>
              <a:ext uri="{FF2B5EF4-FFF2-40B4-BE49-F238E27FC236}">
                <a16:creationId xmlns:a16="http://schemas.microsoft.com/office/drawing/2014/main" id="{6A7A4E46-712B-8147-914B-8D240B4C323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Physical Storage Media (Cont.)</a:t>
            </a:r>
          </a:p>
        </p:txBody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E5CD291A-1D85-7D42-A044-04244CC329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1752600"/>
            <a:ext cx="7591425" cy="4406900"/>
          </a:xfrm>
        </p:spPr>
        <p:txBody>
          <a:bodyPr>
            <a:noAutofit/>
          </a:bodyPr>
          <a:lstStyle/>
          <a:p>
            <a:pPr lvl="1"/>
            <a:r>
              <a:rPr lang="en-US" altLang="en-US" sz="2400" b="1" dirty="0">
                <a:solidFill>
                  <a:srgbClr val="000099"/>
                </a:solidFill>
                <a:ea typeface="ＭＳ Ｐゴシック" panose="020B0600070205080204" pitchFamily="34" charset="-128"/>
              </a:rPr>
              <a:t>direct-access</a:t>
            </a:r>
            <a:r>
              <a:rPr lang="en-US" altLang="en-US" sz="2400" dirty="0">
                <a:ea typeface="ＭＳ Ｐゴシック" panose="020B0600070205080204" pitchFamily="34" charset="-128"/>
              </a:rPr>
              <a:t> –  possible to read data on disk in any order, unlike magnetic tape</a:t>
            </a:r>
            <a:endParaRPr lang="en-US" altLang="en-US" sz="2400" dirty="0">
              <a:solidFill>
                <a:schemeClr val="tx2"/>
              </a:solidFill>
              <a:ea typeface="ＭＳ Ｐゴシック" panose="020B0600070205080204" pitchFamily="34" charset="-128"/>
            </a:endParaRP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Capacities range up to roughly 1.5 TB as of 2009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Much larger capacity and cost/byte than main memory/flash memory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Growing constantly and rapidly with technology improvements (factor of 2 to 3 every 2 years)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Survives power failures and system crashes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disk failure can destroy data, but is rare</a:t>
            </a:r>
          </a:p>
        </p:txBody>
      </p:sp>
    </p:spTree>
    <p:extLst>
      <p:ext uri="{BB962C8B-B14F-4D97-AF65-F5344CB8AC3E}">
        <p14:creationId xmlns:p14="http://schemas.microsoft.com/office/powerpoint/2010/main" val="3153942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>
            <a:extLst>
              <a:ext uri="{FF2B5EF4-FFF2-40B4-BE49-F238E27FC236}">
                <a16:creationId xmlns:a16="http://schemas.microsoft.com/office/drawing/2014/main" id="{E197D09D-0313-164B-984B-2C0CF33BB7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a typeface="+mj-ea"/>
              </a:rPr>
              <a:t>Physical Storage Media (Cont.)</a:t>
            </a: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68BDB593-295F-0F47-8BE8-47CC10D4D2E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4388" y="1093788"/>
            <a:ext cx="7165975" cy="4848225"/>
          </a:xfrm>
        </p:spPr>
        <p:txBody>
          <a:bodyPr>
            <a:noAutofit/>
          </a:bodyPr>
          <a:lstStyle/>
          <a:p>
            <a:r>
              <a:rPr lang="en-US" altLang="en-US" sz="2400" b="1" dirty="0">
                <a:solidFill>
                  <a:srgbClr val="000099"/>
                </a:solidFill>
              </a:rPr>
              <a:t>Optical storage</a:t>
            </a:r>
            <a:r>
              <a:rPr lang="en-US" altLang="en-US" sz="2400" dirty="0"/>
              <a:t> 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non-volatile, data is read optically from a spinning disk using a laser 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CD-ROM (640 MB) and DVD (4.7 to 17 GB) most popular forms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Blu-ray disks: 27 GB to 54 GB</a:t>
            </a:r>
          </a:p>
        </p:txBody>
      </p:sp>
    </p:spTree>
    <p:extLst>
      <p:ext uri="{BB962C8B-B14F-4D97-AF65-F5344CB8AC3E}">
        <p14:creationId xmlns:p14="http://schemas.microsoft.com/office/powerpoint/2010/main" val="3994921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36124</TotalTime>
  <Words>2873</Words>
  <Application>Microsoft Macintosh PowerPoint</Application>
  <PresentationFormat>On-screen Show (4:3)</PresentationFormat>
  <Paragraphs>319</Paragraphs>
  <Slides>47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ＭＳ Ｐゴシック</vt:lpstr>
      <vt:lpstr>Arial</vt:lpstr>
      <vt:lpstr>Calibri</vt:lpstr>
      <vt:lpstr>Helvetica</vt:lpstr>
      <vt:lpstr>Monotype Sorts</vt:lpstr>
      <vt:lpstr>Symbol</vt:lpstr>
      <vt:lpstr>Times New Roman</vt:lpstr>
      <vt:lpstr>Office Theme</vt:lpstr>
      <vt:lpstr>PowerPoint Presentation</vt:lpstr>
      <vt:lpstr>PowerPoint Presentation</vt:lpstr>
      <vt:lpstr>Physical Storage Media</vt:lpstr>
      <vt:lpstr>Physical Storage Media</vt:lpstr>
      <vt:lpstr>Physical Storage Media</vt:lpstr>
      <vt:lpstr>Physical Storage Media (Cont.)</vt:lpstr>
      <vt:lpstr>Physical Storage Media (Cont.)</vt:lpstr>
      <vt:lpstr>Physical Storage Media (Cont.)</vt:lpstr>
      <vt:lpstr>Physical Storage Media (Cont.)</vt:lpstr>
      <vt:lpstr>Physical Storage Media (Cont.)</vt:lpstr>
      <vt:lpstr>Physical Storage Media (Cont.)</vt:lpstr>
      <vt:lpstr>Storage Hierarchy</vt:lpstr>
      <vt:lpstr>Storage Hierarchy (Cont.)</vt:lpstr>
      <vt:lpstr>Magnetic Hard Disk Mechanism</vt:lpstr>
      <vt:lpstr>Magnetic Disks</vt:lpstr>
      <vt:lpstr>Magnetic Disks</vt:lpstr>
      <vt:lpstr>Magnetic Disks (Cont.)</vt:lpstr>
      <vt:lpstr>Magnetic Disks (Cont.)</vt:lpstr>
      <vt:lpstr>Disk Subsystem</vt:lpstr>
      <vt:lpstr>Disk Subsystem</vt:lpstr>
      <vt:lpstr>Performance Measures of Disks</vt:lpstr>
      <vt:lpstr>Performance Measures of Disks</vt:lpstr>
      <vt:lpstr>Performance Measures (Cont.)</vt:lpstr>
      <vt:lpstr>Optimization of Disk-Block Access</vt:lpstr>
      <vt:lpstr>Optimization of Disk Block Access</vt:lpstr>
      <vt:lpstr>RAID</vt:lpstr>
      <vt:lpstr>RAID</vt:lpstr>
      <vt:lpstr>Improvement of Reliability via Redundancy</vt:lpstr>
      <vt:lpstr>Improvement of Reliability via Redundancy</vt:lpstr>
      <vt:lpstr>Improvement in Performance via Parallelism</vt:lpstr>
      <vt:lpstr>Improvement in Performance via Parallelism</vt:lpstr>
      <vt:lpstr>RAID Levels</vt:lpstr>
      <vt:lpstr>RAID Levels</vt:lpstr>
      <vt:lpstr>RAID Levels (Cont.)</vt:lpstr>
      <vt:lpstr>RAID Levels (Cont.)</vt:lpstr>
      <vt:lpstr>PowerPoint Presentation</vt:lpstr>
      <vt:lpstr>RAID Levels (Cont.)</vt:lpstr>
      <vt:lpstr>PowerPoint Presentation</vt:lpstr>
      <vt:lpstr>RAID Levels (Cont.)</vt:lpstr>
      <vt:lpstr>RAID Levels (Cont.)</vt:lpstr>
      <vt:lpstr>RAID Levels (Cont.)</vt:lpstr>
      <vt:lpstr>PowerPoint Presentation</vt:lpstr>
      <vt:lpstr>Choice of RAID Level</vt:lpstr>
      <vt:lpstr>Choice of RAID Level</vt:lpstr>
      <vt:lpstr>Choice of RAID Level (Cont.)</vt:lpstr>
      <vt:lpstr>Choice of RAID Level (Cont.)</vt:lpstr>
      <vt:lpstr>End of Class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Processing all k-nearest neighbor queries in Hadoop</dc:title>
  <dc:creator>Administrator</dc:creator>
  <cp:lastModifiedBy>Dr. ASIF ZAMAN</cp:lastModifiedBy>
  <cp:revision>950</cp:revision>
  <cp:lastPrinted>2017-11-05T03:12:43Z</cp:lastPrinted>
  <dcterms:created xsi:type="dcterms:W3CDTF">2006-08-16T00:00:00Z</dcterms:created>
  <dcterms:modified xsi:type="dcterms:W3CDTF">2019-05-06T06:21:12Z</dcterms:modified>
</cp:coreProperties>
</file>